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67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714B0-C387-4F8C-96B4-08CAC791BDD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5AD41E-B61A-4799-9DE1-2F822B36A679}">
      <dgm:prSet phldrT="[Text]"/>
      <dgm:spPr/>
      <dgm:t>
        <a:bodyPr/>
        <a:lstStyle/>
        <a:p>
          <a:r>
            <a:rPr lang="en-US" smtClean="0"/>
            <a:t>Digunakan untuk mengukur bahagian yang hendak digunting atau dijahit</a:t>
          </a:r>
          <a:endParaRPr lang="en-US"/>
        </a:p>
      </dgm:t>
    </dgm:pt>
    <dgm:pt modelId="{C7F7ADB1-01BB-4891-AD21-C49846515FB5}" type="parTrans" cxnId="{45DAF073-991D-46CB-AD26-94193525B597}">
      <dgm:prSet/>
      <dgm:spPr/>
      <dgm:t>
        <a:bodyPr/>
        <a:lstStyle/>
        <a:p>
          <a:endParaRPr lang="en-US"/>
        </a:p>
      </dgm:t>
    </dgm:pt>
    <dgm:pt modelId="{06EA46BA-EBE2-43D6-88E3-EB5F444E0C97}" type="sibTrans" cxnId="{45DAF073-991D-46CB-AD26-94193525B597}">
      <dgm:prSet/>
      <dgm:spPr/>
      <dgm:t>
        <a:bodyPr/>
        <a:lstStyle/>
        <a:p>
          <a:endParaRPr lang="en-US"/>
        </a:p>
      </dgm:t>
    </dgm:pt>
    <dgm:pt modelId="{14F504B9-60C7-489D-855E-03AE91EA9D4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3A9798-3944-406D-B5BC-BED7555A11D9}" type="parTrans" cxnId="{1C8743F8-FD25-414D-A63A-C05AFA6CD425}">
      <dgm:prSet/>
      <dgm:spPr/>
      <dgm:t>
        <a:bodyPr/>
        <a:lstStyle/>
        <a:p>
          <a:endParaRPr lang="en-US"/>
        </a:p>
      </dgm:t>
    </dgm:pt>
    <dgm:pt modelId="{C31BAC48-0A5A-4942-95BA-C4C74FD766F3}" type="sibTrans" cxnId="{1C8743F8-FD25-414D-A63A-C05AFA6CD425}">
      <dgm:prSet/>
      <dgm:spPr/>
      <dgm:t>
        <a:bodyPr/>
        <a:lstStyle/>
        <a:p>
          <a:endParaRPr lang="en-US"/>
        </a:p>
      </dgm:t>
    </dgm:pt>
    <dgm:pt modelId="{0E5EC9B6-9737-4817-B8BE-882E449F1E48}" type="pres">
      <dgm:prSet presAssocID="{7A8714B0-C387-4F8C-96B4-08CAC791BD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C24BA4-DC9B-4C40-A87D-888D6A332195}" type="pres">
      <dgm:prSet presAssocID="{14F504B9-60C7-489D-855E-03AE91EA9D41}" presName="linNode" presStyleCnt="0"/>
      <dgm:spPr/>
    </dgm:pt>
    <dgm:pt modelId="{6FCDFB12-4295-40E9-B046-500BA2FA2656}" type="pres">
      <dgm:prSet presAssocID="{14F504B9-60C7-489D-855E-03AE91EA9D41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B132D-32B0-4306-ABA7-C86F5C654227}" type="pres">
      <dgm:prSet presAssocID="{14F504B9-60C7-489D-855E-03AE91EA9D41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743F8-FD25-414D-A63A-C05AFA6CD425}" srcId="{7A8714B0-C387-4F8C-96B4-08CAC791BDD6}" destId="{14F504B9-60C7-489D-855E-03AE91EA9D41}" srcOrd="0" destOrd="0" parTransId="{643A9798-3944-406D-B5BC-BED7555A11D9}" sibTransId="{C31BAC48-0A5A-4942-95BA-C4C74FD766F3}"/>
    <dgm:cxn modelId="{45DAF073-991D-46CB-AD26-94193525B597}" srcId="{14F504B9-60C7-489D-855E-03AE91EA9D41}" destId="{3A5AD41E-B61A-4799-9DE1-2F822B36A679}" srcOrd="0" destOrd="0" parTransId="{C7F7ADB1-01BB-4891-AD21-C49846515FB5}" sibTransId="{06EA46BA-EBE2-43D6-88E3-EB5F444E0C97}"/>
    <dgm:cxn modelId="{40106478-637A-4B1E-87A3-C69BC827890E}" type="presOf" srcId="{7A8714B0-C387-4F8C-96B4-08CAC791BDD6}" destId="{0E5EC9B6-9737-4817-B8BE-882E449F1E48}" srcOrd="0" destOrd="0" presId="urn:microsoft.com/office/officeart/2005/8/layout/vList6"/>
    <dgm:cxn modelId="{46C580E3-580A-4FB3-9C0F-F731477DA134}" type="presOf" srcId="{14F504B9-60C7-489D-855E-03AE91EA9D41}" destId="{6FCDFB12-4295-40E9-B046-500BA2FA2656}" srcOrd="0" destOrd="0" presId="urn:microsoft.com/office/officeart/2005/8/layout/vList6"/>
    <dgm:cxn modelId="{4DC17E52-3227-4D4B-ACC2-5416E80630EA}" type="presOf" srcId="{3A5AD41E-B61A-4799-9DE1-2F822B36A679}" destId="{68EB132D-32B0-4306-ABA7-C86F5C654227}" srcOrd="0" destOrd="0" presId="urn:microsoft.com/office/officeart/2005/8/layout/vList6"/>
    <dgm:cxn modelId="{D366AF89-885E-4469-B1D6-77DEBAF0F48F}" type="presParOf" srcId="{0E5EC9B6-9737-4817-B8BE-882E449F1E48}" destId="{BAC24BA4-DC9B-4C40-A87D-888D6A332195}" srcOrd="0" destOrd="0" presId="urn:microsoft.com/office/officeart/2005/8/layout/vList6"/>
    <dgm:cxn modelId="{6DDD564D-1096-47E2-BABA-D6EC0DE85E71}" type="presParOf" srcId="{BAC24BA4-DC9B-4C40-A87D-888D6A332195}" destId="{6FCDFB12-4295-40E9-B046-500BA2FA2656}" srcOrd="0" destOrd="0" presId="urn:microsoft.com/office/officeart/2005/8/layout/vList6"/>
    <dgm:cxn modelId="{C9454D4C-788D-4015-9227-E689E44959F7}" type="presParOf" srcId="{BAC24BA4-DC9B-4C40-A87D-888D6A332195}" destId="{68EB132D-32B0-4306-ABA7-C86F5C654227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046CD5-66DE-46B8-A321-0EDFB0A5500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1B36A-1E3F-4599-92FA-0634AA313DC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A5D1F0C-88B0-4EDB-B80F-666715ED0228}" type="parTrans" cxnId="{4551F18E-1171-4D51-8157-164B1D36379B}">
      <dgm:prSet/>
      <dgm:spPr/>
      <dgm:t>
        <a:bodyPr/>
        <a:lstStyle/>
        <a:p>
          <a:endParaRPr lang="en-US"/>
        </a:p>
      </dgm:t>
    </dgm:pt>
    <dgm:pt modelId="{4F13E32C-069F-4AA7-882D-3FFFF39092F2}" type="sibTrans" cxnId="{4551F18E-1171-4D51-8157-164B1D36379B}">
      <dgm:prSet/>
      <dgm:spPr/>
      <dgm:t>
        <a:bodyPr/>
        <a:lstStyle/>
        <a:p>
          <a:endParaRPr lang="en-US"/>
        </a:p>
      </dgm:t>
    </dgm:pt>
    <dgm:pt modelId="{ACA66B56-2B98-47F5-9B8F-978F144789CE}">
      <dgm:prSet phldrT="[Text]"/>
      <dgm:spPr/>
      <dgm:t>
        <a:bodyPr/>
        <a:lstStyle/>
        <a:p>
          <a:r>
            <a:rPr lang="en-US" dirty="0" err="1" smtClean="0"/>
            <a:t>Kain</a:t>
          </a:r>
          <a:r>
            <a:rPr lang="en-US" dirty="0" smtClean="0"/>
            <a:t> </a:t>
          </a:r>
          <a:r>
            <a:rPr lang="en-US" dirty="0" err="1" smtClean="0"/>
            <a:t>kapas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fabrik</a:t>
          </a:r>
          <a:r>
            <a:rPr lang="en-US" dirty="0" smtClean="0"/>
            <a:t> </a:t>
          </a:r>
          <a:r>
            <a:rPr lang="en-US" dirty="0" err="1" smtClean="0"/>
            <a:t>kapas</a:t>
          </a:r>
          <a:r>
            <a:rPr lang="en-US" dirty="0" smtClean="0"/>
            <a:t>. </a:t>
          </a:r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sesuatu</a:t>
          </a:r>
          <a:r>
            <a:rPr lang="en-US" dirty="0" smtClean="0"/>
            <a:t> </a:t>
          </a:r>
          <a:r>
            <a:rPr lang="en-US" dirty="0" err="1" smtClean="0"/>
            <a:t>pakaian</a:t>
          </a:r>
          <a:endParaRPr lang="en-US" dirty="0"/>
        </a:p>
      </dgm:t>
    </dgm:pt>
    <dgm:pt modelId="{ECDF7FC9-364D-4D7E-981A-92501884B4D6}" type="parTrans" cxnId="{D9E6B16D-BAF0-420B-9CD8-D90A86111EE6}">
      <dgm:prSet/>
      <dgm:spPr/>
      <dgm:t>
        <a:bodyPr/>
        <a:lstStyle/>
        <a:p>
          <a:endParaRPr lang="en-US"/>
        </a:p>
      </dgm:t>
    </dgm:pt>
    <dgm:pt modelId="{59ABC4D5-01FC-4ED3-8AD2-9E6DB342E79D}" type="sibTrans" cxnId="{D9E6B16D-BAF0-420B-9CD8-D90A86111EE6}">
      <dgm:prSet/>
      <dgm:spPr/>
      <dgm:t>
        <a:bodyPr/>
        <a:lstStyle/>
        <a:p>
          <a:endParaRPr lang="en-US"/>
        </a:p>
      </dgm:t>
    </dgm:pt>
    <dgm:pt modelId="{203F8F1E-7EEB-41E1-961C-66AE8D643058}" type="pres">
      <dgm:prSet presAssocID="{8B046CD5-66DE-46B8-A321-0EDFB0A550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79A4FA-780A-4486-BC0F-F27A0B8DB97B}" type="pres">
      <dgm:prSet presAssocID="{4A51B36A-1E3F-4599-92FA-0634AA313DCB}" presName="root" presStyleCnt="0"/>
      <dgm:spPr/>
    </dgm:pt>
    <dgm:pt modelId="{D7307831-DEE6-4552-AFE7-E6876D137E08}" type="pres">
      <dgm:prSet presAssocID="{4A51B36A-1E3F-4599-92FA-0634AA313DCB}" presName="rootComposite" presStyleCnt="0"/>
      <dgm:spPr/>
    </dgm:pt>
    <dgm:pt modelId="{05D3CECE-511F-4672-A469-DE47FE0FADFE}" type="pres">
      <dgm:prSet presAssocID="{4A51B36A-1E3F-4599-92FA-0634AA313DCB}" presName="rootText" presStyleLbl="node1" presStyleIdx="0" presStyleCnt="1"/>
      <dgm:spPr/>
      <dgm:t>
        <a:bodyPr/>
        <a:lstStyle/>
        <a:p>
          <a:endParaRPr lang="en-US"/>
        </a:p>
      </dgm:t>
    </dgm:pt>
    <dgm:pt modelId="{0991C89E-215C-48D5-9DB7-CA916D720F2B}" type="pres">
      <dgm:prSet presAssocID="{4A51B36A-1E3F-4599-92FA-0634AA313DC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FBDDC4B-D9C5-432D-9472-E139AF709324}" type="pres">
      <dgm:prSet presAssocID="{4A51B36A-1E3F-4599-92FA-0634AA313DCB}" presName="childShape" presStyleCnt="0"/>
      <dgm:spPr/>
    </dgm:pt>
    <dgm:pt modelId="{4465773E-CC34-4E72-A929-6C5A612A87FB}" type="pres">
      <dgm:prSet presAssocID="{ECDF7FC9-364D-4D7E-981A-92501884B4D6}" presName="Name13" presStyleLbl="parChTrans1D2" presStyleIdx="0" presStyleCnt="1"/>
      <dgm:spPr/>
      <dgm:t>
        <a:bodyPr/>
        <a:lstStyle/>
        <a:p>
          <a:endParaRPr lang="en-US"/>
        </a:p>
      </dgm:t>
    </dgm:pt>
    <dgm:pt modelId="{F8DF26DE-FB47-4829-88E1-60EEF3E745CB}" type="pres">
      <dgm:prSet presAssocID="{ACA66B56-2B98-47F5-9B8F-978F144789CE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3A73B-1E07-4A22-885C-423C61BE3FE0}" type="presOf" srcId="{8B046CD5-66DE-46B8-A321-0EDFB0A55008}" destId="{203F8F1E-7EEB-41E1-961C-66AE8D643058}" srcOrd="0" destOrd="0" presId="urn:microsoft.com/office/officeart/2005/8/layout/hierarchy3"/>
    <dgm:cxn modelId="{D4750710-D4B9-47DE-AF91-A5B1CF2983C3}" type="presOf" srcId="{ECDF7FC9-364D-4D7E-981A-92501884B4D6}" destId="{4465773E-CC34-4E72-A929-6C5A612A87FB}" srcOrd="0" destOrd="0" presId="urn:microsoft.com/office/officeart/2005/8/layout/hierarchy3"/>
    <dgm:cxn modelId="{4551F18E-1171-4D51-8157-164B1D36379B}" srcId="{8B046CD5-66DE-46B8-A321-0EDFB0A55008}" destId="{4A51B36A-1E3F-4599-92FA-0634AA313DCB}" srcOrd="0" destOrd="0" parTransId="{5A5D1F0C-88B0-4EDB-B80F-666715ED0228}" sibTransId="{4F13E32C-069F-4AA7-882D-3FFFF39092F2}"/>
    <dgm:cxn modelId="{90ABAF25-068C-4EFD-B95E-B0A1995F15ED}" type="presOf" srcId="{4A51B36A-1E3F-4599-92FA-0634AA313DCB}" destId="{05D3CECE-511F-4672-A469-DE47FE0FADFE}" srcOrd="0" destOrd="0" presId="urn:microsoft.com/office/officeart/2005/8/layout/hierarchy3"/>
    <dgm:cxn modelId="{3BA40C94-8D68-47BC-B3EC-EDB5BA992A16}" type="presOf" srcId="{4A51B36A-1E3F-4599-92FA-0634AA313DCB}" destId="{0991C89E-215C-48D5-9DB7-CA916D720F2B}" srcOrd="1" destOrd="0" presId="urn:microsoft.com/office/officeart/2005/8/layout/hierarchy3"/>
    <dgm:cxn modelId="{D9E6B16D-BAF0-420B-9CD8-D90A86111EE6}" srcId="{4A51B36A-1E3F-4599-92FA-0634AA313DCB}" destId="{ACA66B56-2B98-47F5-9B8F-978F144789CE}" srcOrd="0" destOrd="0" parTransId="{ECDF7FC9-364D-4D7E-981A-92501884B4D6}" sibTransId="{59ABC4D5-01FC-4ED3-8AD2-9E6DB342E79D}"/>
    <dgm:cxn modelId="{E0359330-50BB-4DBC-9D5B-344DDFFA3B74}" type="presOf" srcId="{ACA66B56-2B98-47F5-9B8F-978F144789CE}" destId="{F8DF26DE-FB47-4829-88E1-60EEF3E745CB}" srcOrd="0" destOrd="0" presId="urn:microsoft.com/office/officeart/2005/8/layout/hierarchy3"/>
    <dgm:cxn modelId="{BCE46AF3-ACC8-469D-A4D6-C60600C6021B}" type="presParOf" srcId="{203F8F1E-7EEB-41E1-961C-66AE8D643058}" destId="{E579A4FA-780A-4486-BC0F-F27A0B8DB97B}" srcOrd="0" destOrd="0" presId="urn:microsoft.com/office/officeart/2005/8/layout/hierarchy3"/>
    <dgm:cxn modelId="{B93D9DFC-835F-41C6-9E66-1553AE1C534B}" type="presParOf" srcId="{E579A4FA-780A-4486-BC0F-F27A0B8DB97B}" destId="{D7307831-DEE6-4552-AFE7-E6876D137E08}" srcOrd="0" destOrd="0" presId="urn:microsoft.com/office/officeart/2005/8/layout/hierarchy3"/>
    <dgm:cxn modelId="{802C983D-B7AB-4B6D-BA79-726BBCC306E9}" type="presParOf" srcId="{D7307831-DEE6-4552-AFE7-E6876D137E08}" destId="{05D3CECE-511F-4672-A469-DE47FE0FADFE}" srcOrd="0" destOrd="0" presId="urn:microsoft.com/office/officeart/2005/8/layout/hierarchy3"/>
    <dgm:cxn modelId="{6DAD521B-DF02-4B38-BA1E-B83ACCAEFB43}" type="presParOf" srcId="{D7307831-DEE6-4552-AFE7-E6876D137E08}" destId="{0991C89E-215C-48D5-9DB7-CA916D720F2B}" srcOrd="1" destOrd="0" presId="urn:microsoft.com/office/officeart/2005/8/layout/hierarchy3"/>
    <dgm:cxn modelId="{0F978456-A76E-4071-A871-B6343C7C0D5E}" type="presParOf" srcId="{E579A4FA-780A-4486-BC0F-F27A0B8DB97B}" destId="{CFBDDC4B-D9C5-432D-9472-E139AF709324}" srcOrd="1" destOrd="0" presId="urn:microsoft.com/office/officeart/2005/8/layout/hierarchy3"/>
    <dgm:cxn modelId="{72A51A01-E85E-4B94-8E7E-BE24FF54024E}" type="presParOf" srcId="{CFBDDC4B-D9C5-432D-9472-E139AF709324}" destId="{4465773E-CC34-4E72-A929-6C5A612A87FB}" srcOrd="0" destOrd="0" presId="urn:microsoft.com/office/officeart/2005/8/layout/hierarchy3"/>
    <dgm:cxn modelId="{E5925ACE-C152-4C99-B994-1611217D4854}" type="presParOf" srcId="{CFBDDC4B-D9C5-432D-9472-E139AF709324}" destId="{F8DF26DE-FB47-4829-88E1-60EEF3E745CB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53543-4463-42AB-8DB2-257D1022A2F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45BB59-6CB8-47D5-BC7B-162902F7CF13}">
      <dgm:prSet phldrT="[Text]"/>
      <dgm:spPr/>
      <dgm:t>
        <a:bodyPr/>
        <a:lstStyle/>
        <a:p>
          <a:r>
            <a:rPr lang="en-US" smtClean="0"/>
            <a:t>Gunting fabrik digunakan untuk menggunting fabrik sahaja</a:t>
          </a:r>
          <a:endParaRPr lang="en-US"/>
        </a:p>
      </dgm:t>
    </dgm:pt>
    <dgm:pt modelId="{96A17384-FC74-4084-9567-96CA259D12D0}" type="parTrans" cxnId="{5A270FD3-9A08-4F49-9DD5-C85DA1BDA243}">
      <dgm:prSet/>
      <dgm:spPr/>
      <dgm:t>
        <a:bodyPr/>
        <a:lstStyle/>
        <a:p>
          <a:endParaRPr lang="en-US"/>
        </a:p>
      </dgm:t>
    </dgm:pt>
    <dgm:pt modelId="{002234C2-0678-4336-8E53-8FEE7C26FDE2}" type="sibTrans" cxnId="{5A270FD3-9A08-4F49-9DD5-C85DA1BDA243}">
      <dgm:prSet/>
      <dgm:spPr/>
      <dgm:t>
        <a:bodyPr/>
        <a:lstStyle/>
        <a:p>
          <a:endParaRPr lang="en-US"/>
        </a:p>
      </dgm:t>
    </dgm:pt>
    <dgm:pt modelId="{E8AD8E67-CBE7-43AF-8C1A-22F37C6F2D3A}">
      <dgm:prSet/>
      <dgm:spPr/>
      <dgm:t>
        <a:bodyPr/>
        <a:lstStyle/>
        <a:p>
          <a:r>
            <a:rPr lang="en-US" smtClean="0"/>
            <a:t>Gunting kertas digunakan untuk menggunting kertas atau pola</a:t>
          </a:r>
          <a:endParaRPr lang="en-US" dirty="0"/>
        </a:p>
      </dgm:t>
    </dgm:pt>
    <dgm:pt modelId="{E8828AC2-393A-4EDC-86E9-D8E0A42C9E54}" type="parTrans" cxnId="{C7F12C5E-A9CD-4143-AB0E-0C1561B4985A}">
      <dgm:prSet/>
      <dgm:spPr/>
      <dgm:t>
        <a:bodyPr/>
        <a:lstStyle/>
        <a:p>
          <a:endParaRPr lang="en-US"/>
        </a:p>
      </dgm:t>
    </dgm:pt>
    <dgm:pt modelId="{37B313B5-9E39-4FA5-BBC8-4F275FC70877}" type="sibTrans" cxnId="{C7F12C5E-A9CD-4143-AB0E-0C1561B4985A}">
      <dgm:prSet/>
      <dgm:spPr/>
      <dgm:t>
        <a:bodyPr/>
        <a:lstStyle/>
        <a:p>
          <a:endParaRPr lang="en-US"/>
        </a:p>
      </dgm:t>
    </dgm:pt>
    <dgm:pt modelId="{D51985C2-A94C-4737-91ED-D3DB4D77E63F}" type="pres">
      <dgm:prSet presAssocID="{6A553543-4463-42AB-8DB2-257D1022A2FA}" presName="linearFlow" presStyleCnt="0">
        <dgm:presLayoutVars>
          <dgm:dir/>
          <dgm:resizeHandles val="exact"/>
        </dgm:presLayoutVars>
      </dgm:prSet>
      <dgm:spPr/>
    </dgm:pt>
    <dgm:pt modelId="{1ED4A075-432E-4A84-950D-C80CD52F6F78}" type="pres">
      <dgm:prSet presAssocID="{8C45BB59-6CB8-47D5-BC7B-162902F7CF13}" presName="composite" presStyleCnt="0"/>
      <dgm:spPr/>
    </dgm:pt>
    <dgm:pt modelId="{CC411670-0010-4C38-BD8F-F6AEAD4AC04B}" type="pres">
      <dgm:prSet presAssocID="{8C45BB59-6CB8-47D5-BC7B-162902F7CF13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4F9506-18DB-4F5E-BCE1-E130257E3A5E}" type="pres">
      <dgm:prSet presAssocID="{8C45BB59-6CB8-47D5-BC7B-162902F7CF1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56D62-5F57-4DD5-83E2-C036A1837539}" type="pres">
      <dgm:prSet presAssocID="{002234C2-0678-4336-8E53-8FEE7C26FDE2}" presName="spacing" presStyleCnt="0"/>
      <dgm:spPr/>
    </dgm:pt>
    <dgm:pt modelId="{C4EE970C-FD64-44B6-AA6B-524A0E14DE64}" type="pres">
      <dgm:prSet presAssocID="{E8AD8E67-CBE7-43AF-8C1A-22F37C6F2D3A}" presName="composite" presStyleCnt="0"/>
      <dgm:spPr/>
    </dgm:pt>
    <dgm:pt modelId="{FA70CDDC-1BE1-4FEC-BBE6-07A8F4DA2374}" type="pres">
      <dgm:prSet presAssocID="{E8AD8E67-CBE7-43AF-8C1A-22F37C6F2D3A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1A7DD0-A90B-4FBD-984F-54BB8C5AE61E}" type="pres">
      <dgm:prSet presAssocID="{E8AD8E67-CBE7-43AF-8C1A-22F37C6F2D3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70FD3-9A08-4F49-9DD5-C85DA1BDA243}" srcId="{6A553543-4463-42AB-8DB2-257D1022A2FA}" destId="{8C45BB59-6CB8-47D5-BC7B-162902F7CF13}" srcOrd="0" destOrd="0" parTransId="{96A17384-FC74-4084-9567-96CA259D12D0}" sibTransId="{002234C2-0678-4336-8E53-8FEE7C26FDE2}"/>
    <dgm:cxn modelId="{0F46E254-3C85-40BE-989E-812E5985C599}" type="presOf" srcId="{8C45BB59-6CB8-47D5-BC7B-162902F7CF13}" destId="{4B4F9506-18DB-4F5E-BCE1-E130257E3A5E}" srcOrd="0" destOrd="0" presId="urn:microsoft.com/office/officeart/2005/8/layout/vList3"/>
    <dgm:cxn modelId="{A76A23C6-9356-49B2-922F-EC89A38252CA}" type="presOf" srcId="{6A553543-4463-42AB-8DB2-257D1022A2FA}" destId="{D51985C2-A94C-4737-91ED-D3DB4D77E63F}" srcOrd="0" destOrd="0" presId="urn:microsoft.com/office/officeart/2005/8/layout/vList3"/>
    <dgm:cxn modelId="{6A37B5E9-B3F6-4689-93B5-545BC8AC9C43}" type="presOf" srcId="{E8AD8E67-CBE7-43AF-8C1A-22F37C6F2D3A}" destId="{8F1A7DD0-A90B-4FBD-984F-54BB8C5AE61E}" srcOrd="0" destOrd="0" presId="urn:microsoft.com/office/officeart/2005/8/layout/vList3"/>
    <dgm:cxn modelId="{C7F12C5E-A9CD-4143-AB0E-0C1561B4985A}" srcId="{6A553543-4463-42AB-8DB2-257D1022A2FA}" destId="{E8AD8E67-CBE7-43AF-8C1A-22F37C6F2D3A}" srcOrd="1" destOrd="0" parTransId="{E8828AC2-393A-4EDC-86E9-D8E0A42C9E54}" sibTransId="{37B313B5-9E39-4FA5-BBC8-4F275FC70877}"/>
    <dgm:cxn modelId="{58DF1986-F31B-45B7-8703-1E473ED1EC76}" type="presParOf" srcId="{D51985C2-A94C-4737-91ED-D3DB4D77E63F}" destId="{1ED4A075-432E-4A84-950D-C80CD52F6F78}" srcOrd="0" destOrd="0" presId="urn:microsoft.com/office/officeart/2005/8/layout/vList3"/>
    <dgm:cxn modelId="{676BFE96-F806-4849-A8EC-DB993C8E4F4D}" type="presParOf" srcId="{1ED4A075-432E-4A84-950D-C80CD52F6F78}" destId="{CC411670-0010-4C38-BD8F-F6AEAD4AC04B}" srcOrd="0" destOrd="0" presId="urn:microsoft.com/office/officeart/2005/8/layout/vList3"/>
    <dgm:cxn modelId="{708FC013-FD6D-4FEF-8AD5-0C84F6A6B478}" type="presParOf" srcId="{1ED4A075-432E-4A84-950D-C80CD52F6F78}" destId="{4B4F9506-18DB-4F5E-BCE1-E130257E3A5E}" srcOrd="1" destOrd="0" presId="urn:microsoft.com/office/officeart/2005/8/layout/vList3"/>
    <dgm:cxn modelId="{EDA53FDE-03C8-4FE5-BA6D-F2351D5DE838}" type="presParOf" srcId="{D51985C2-A94C-4737-91ED-D3DB4D77E63F}" destId="{80056D62-5F57-4DD5-83E2-C036A1837539}" srcOrd="1" destOrd="0" presId="urn:microsoft.com/office/officeart/2005/8/layout/vList3"/>
    <dgm:cxn modelId="{2EA53B7A-263B-4321-9142-A4D89CA8BA6F}" type="presParOf" srcId="{D51985C2-A94C-4737-91ED-D3DB4D77E63F}" destId="{C4EE970C-FD64-44B6-AA6B-524A0E14DE64}" srcOrd="2" destOrd="0" presId="urn:microsoft.com/office/officeart/2005/8/layout/vList3"/>
    <dgm:cxn modelId="{5B56BC4D-2FD4-40F9-91BC-0B93697560F0}" type="presParOf" srcId="{C4EE970C-FD64-44B6-AA6B-524A0E14DE64}" destId="{FA70CDDC-1BE1-4FEC-BBE6-07A8F4DA2374}" srcOrd="0" destOrd="0" presId="urn:microsoft.com/office/officeart/2005/8/layout/vList3"/>
    <dgm:cxn modelId="{759A6E13-232F-4090-B5F2-49A71789DBE3}" type="presParOf" srcId="{C4EE970C-FD64-44B6-AA6B-524A0E14DE64}" destId="{8F1A7DD0-A90B-4FBD-984F-54BB8C5AE61E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FE400-0B66-4953-9010-1F781E32517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4C22C13-7A2A-4C96-8168-432ACD797B20}">
      <dgm:prSet phldrT="[Text]"/>
      <dgm:spPr/>
      <dgm:t>
        <a:bodyPr/>
        <a:lstStyle/>
        <a:p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memindahkan</a:t>
          </a:r>
          <a:r>
            <a:rPr lang="en-US" dirty="0" smtClean="0"/>
            <a:t> </a:t>
          </a:r>
          <a:r>
            <a:rPr lang="en-US" dirty="0" err="1" smtClean="0"/>
            <a:t>tanda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garisan</a:t>
          </a:r>
          <a:r>
            <a:rPr lang="en-US" dirty="0" smtClean="0"/>
            <a:t> </a:t>
          </a:r>
          <a:r>
            <a:rPr lang="en-US" dirty="0" err="1" smtClean="0"/>
            <a:t>pemadan</a:t>
          </a:r>
          <a:r>
            <a:rPr lang="en-US" dirty="0" smtClean="0"/>
            <a:t> </a:t>
          </a:r>
          <a:r>
            <a:rPr lang="en-US" dirty="0" err="1" smtClean="0"/>
            <a:t>daripada</a:t>
          </a:r>
          <a:r>
            <a:rPr lang="en-US" dirty="0" smtClean="0"/>
            <a:t> </a:t>
          </a:r>
          <a:r>
            <a:rPr lang="en-US" dirty="0" err="1" smtClean="0"/>
            <a:t>pola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fabrik</a:t>
          </a:r>
          <a:endParaRPr lang="en-US" dirty="0"/>
        </a:p>
      </dgm:t>
    </dgm:pt>
    <dgm:pt modelId="{61FD642C-91EB-4366-B6B9-A91586BD788D}" type="parTrans" cxnId="{AC286DD1-D060-485E-8550-8B75F063840D}">
      <dgm:prSet/>
      <dgm:spPr/>
    </dgm:pt>
    <dgm:pt modelId="{021F2BE7-FED2-4A95-A536-B300CB96B03B}" type="sibTrans" cxnId="{AC286DD1-D060-485E-8550-8B75F063840D}">
      <dgm:prSet/>
      <dgm:spPr/>
    </dgm:pt>
    <dgm:pt modelId="{2325D003-F520-4B5B-A209-F84E36C4AF4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F08B92-F763-460C-9C0B-B1D09F02F0D8}" type="parTrans" cxnId="{CD84AE91-6530-425A-B0CC-89291A06B422}">
      <dgm:prSet/>
      <dgm:spPr/>
    </dgm:pt>
    <dgm:pt modelId="{8CA19E11-4891-481E-A3F6-4D74902A2A48}" type="sibTrans" cxnId="{CD84AE91-6530-425A-B0CC-89291A06B422}">
      <dgm:prSet/>
      <dgm:spPr/>
    </dgm:pt>
    <dgm:pt modelId="{7051051D-4ADF-4998-8292-AFBD3C88741E}" type="pres">
      <dgm:prSet presAssocID="{EB4FE400-0B66-4953-9010-1F781E32517C}" presName="compositeShape" presStyleCnt="0">
        <dgm:presLayoutVars>
          <dgm:chMax val="7"/>
          <dgm:dir/>
          <dgm:resizeHandles val="exact"/>
        </dgm:presLayoutVars>
      </dgm:prSet>
      <dgm:spPr/>
    </dgm:pt>
    <dgm:pt modelId="{E721366E-1EA1-4E59-A6E5-C5DB93AD465A}" type="pres">
      <dgm:prSet presAssocID="{34C22C13-7A2A-4C96-8168-432ACD797B20}" presName="circ1" presStyleLbl="vennNode1" presStyleIdx="0" presStyleCnt="2"/>
      <dgm:spPr/>
      <dgm:t>
        <a:bodyPr/>
        <a:lstStyle/>
        <a:p>
          <a:endParaRPr lang="en-US"/>
        </a:p>
      </dgm:t>
    </dgm:pt>
    <dgm:pt modelId="{A81C7957-8111-4593-ABD9-782C345BFB7E}" type="pres">
      <dgm:prSet presAssocID="{34C22C13-7A2A-4C96-8168-432ACD797B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02DEE-505E-4207-9D64-566B71BFE9A5}" type="pres">
      <dgm:prSet presAssocID="{2325D003-F520-4B5B-A209-F84E36C4AF4E}" presName="circ2" presStyleLbl="vennNode1" presStyleIdx="1" presStyleCnt="2"/>
      <dgm:spPr/>
      <dgm:t>
        <a:bodyPr/>
        <a:lstStyle/>
        <a:p>
          <a:endParaRPr lang="en-US"/>
        </a:p>
      </dgm:t>
    </dgm:pt>
    <dgm:pt modelId="{BFFED468-787C-4EE6-97DE-F52CAFD9D593}" type="pres">
      <dgm:prSet presAssocID="{2325D003-F520-4B5B-A209-F84E36C4AF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8FD9C-CA1F-4FBF-80F1-526896160F04}" type="presOf" srcId="{2325D003-F520-4B5B-A209-F84E36C4AF4E}" destId="{30602DEE-505E-4207-9D64-566B71BFE9A5}" srcOrd="0" destOrd="0" presId="urn:microsoft.com/office/officeart/2005/8/layout/venn1"/>
    <dgm:cxn modelId="{1082ED7F-A1D8-4C9F-B2C8-52161449744A}" type="presOf" srcId="{2325D003-F520-4B5B-A209-F84E36C4AF4E}" destId="{BFFED468-787C-4EE6-97DE-F52CAFD9D593}" srcOrd="1" destOrd="0" presId="urn:microsoft.com/office/officeart/2005/8/layout/venn1"/>
    <dgm:cxn modelId="{CD84AE91-6530-425A-B0CC-89291A06B422}" srcId="{EB4FE400-0B66-4953-9010-1F781E32517C}" destId="{2325D003-F520-4B5B-A209-F84E36C4AF4E}" srcOrd="1" destOrd="0" parTransId="{C3F08B92-F763-460C-9C0B-B1D09F02F0D8}" sibTransId="{8CA19E11-4891-481E-A3F6-4D74902A2A48}"/>
    <dgm:cxn modelId="{DBCA0410-7AD4-40AC-9B8F-91C4BC2F2795}" type="presOf" srcId="{34C22C13-7A2A-4C96-8168-432ACD797B20}" destId="{A81C7957-8111-4593-ABD9-782C345BFB7E}" srcOrd="1" destOrd="0" presId="urn:microsoft.com/office/officeart/2005/8/layout/venn1"/>
    <dgm:cxn modelId="{EF7AEDD6-3166-4EEA-B4DE-517934EE6242}" type="presOf" srcId="{34C22C13-7A2A-4C96-8168-432ACD797B20}" destId="{E721366E-1EA1-4E59-A6E5-C5DB93AD465A}" srcOrd="0" destOrd="0" presId="urn:microsoft.com/office/officeart/2005/8/layout/venn1"/>
    <dgm:cxn modelId="{AC286DD1-D060-485E-8550-8B75F063840D}" srcId="{EB4FE400-0B66-4953-9010-1F781E32517C}" destId="{34C22C13-7A2A-4C96-8168-432ACD797B20}" srcOrd="0" destOrd="0" parTransId="{61FD642C-91EB-4366-B6B9-A91586BD788D}" sibTransId="{021F2BE7-FED2-4A95-A536-B300CB96B03B}"/>
    <dgm:cxn modelId="{C4D44D2A-4344-4FDD-9FB1-BCFB982211EF}" type="presOf" srcId="{EB4FE400-0B66-4953-9010-1F781E32517C}" destId="{7051051D-4ADF-4998-8292-AFBD3C88741E}" srcOrd="0" destOrd="0" presId="urn:microsoft.com/office/officeart/2005/8/layout/venn1"/>
    <dgm:cxn modelId="{09EE9E76-2A4D-4C1B-B7EC-039EDD7B9186}" type="presParOf" srcId="{7051051D-4ADF-4998-8292-AFBD3C88741E}" destId="{E721366E-1EA1-4E59-A6E5-C5DB93AD465A}" srcOrd="0" destOrd="0" presId="urn:microsoft.com/office/officeart/2005/8/layout/venn1"/>
    <dgm:cxn modelId="{F735A1F6-642E-4366-BE97-6CF3D168F302}" type="presParOf" srcId="{7051051D-4ADF-4998-8292-AFBD3C88741E}" destId="{A81C7957-8111-4593-ABD9-782C345BFB7E}" srcOrd="1" destOrd="0" presId="urn:microsoft.com/office/officeart/2005/8/layout/venn1"/>
    <dgm:cxn modelId="{9DB433C6-A222-4A39-B9E1-A98BF3E441A4}" type="presParOf" srcId="{7051051D-4ADF-4998-8292-AFBD3C88741E}" destId="{30602DEE-505E-4207-9D64-566B71BFE9A5}" srcOrd="2" destOrd="0" presId="urn:microsoft.com/office/officeart/2005/8/layout/venn1"/>
    <dgm:cxn modelId="{6EF95119-D04D-4336-A86C-055E588513DA}" type="presParOf" srcId="{7051051D-4ADF-4998-8292-AFBD3C88741E}" destId="{BFFED468-787C-4EE6-97DE-F52CAFD9D593}" srcOrd="3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6A3C9-18E3-4881-B4F4-DC7EDC9DE02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9F61EB5-D694-4CE2-8BF8-12EA00F14F21}">
      <dgm:prSet phldrT="[Text]"/>
      <dgm:spPr/>
      <dgm:t>
        <a:bodyPr/>
        <a:lstStyle/>
        <a:p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menyemat</a:t>
          </a:r>
          <a:r>
            <a:rPr lang="en-US" dirty="0" smtClean="0"/>
            <a:t> </a:t>
          </a:r>
          <a:r>
            <a:rPr lang="en-US" dirty="0" err="1" smtClean="0"/>
            <a:t>pola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fabrik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menyemat</a:t>
          </a:r>
          <a:r>
            <a:rPr lang="en-US" dirty="0" smtClean="0"/>
            <a:t> </a:t>
          </a:r>
          <a:r>
            <a:rPr lang="en-US" dirty="0" err="1" smtClean="0"/>
            <a:t>kepingan</a:t>
          </a:r>
          <a:r>
            <a:rPr lang="en-US" dirty="0" smtClean="0"/>
            <a:t> </a:t>
          </a:r>
          <a:r>
            <a:rPr lang="en-US" dirty="0" err="1" smtClean="0"/>
            <a:t>fabrik</a:t>
          </a:r>
          <a:r>
            <a:rPr lang="en-US" dirty="0" smtClean="0"/>
            <a:t> </a:t>
          </a:r>
          <a:r>
            <a:rPr lang="en-US" dirty="0" err="1" smtClean="0"/>
            <a:t>sebelum</a:t>
          </a:r>
          <a:r>
            <a:rPr lang="en-US" dirty="0" smtClean="0"/>
            <a:t> </a:t>
          </a:r>
          <a:r>
            <a:rPr lang="en-US" dirty="0" err="1" smtClean="0"/>
            <a:t>menjahit</a:t>
          </a:r>
          <a:r>
            <a:rPr lang="en-US" dirty="0" smtClean="0"/>
            <a:t> </a:t>
          </a:r>
          <a:r>
            <a:rPr lang="en-US" dirty="0" err="1" smtClean="0"/>
            <a:t>jelujur</a:t>
          </a:r>
          <a:endParaRPr lang="en-US" dirty="0"/>
        </a:p>
      </dgm:t>
    </dgm:pt>
    <dgm:pt modelId="{AD6D33D0-76E1-4450-A4FD-AF4E350A0347}" type="parTrans" cxnId="{3DCB8363-B15C-46A6-84A9-B192DAB688AB}">
      <dgm:prSet/>
      <dgm:spPr/>
      <dgm:t>
        <a:bodyPr/>
        <a:lstStyle/>
        <a:p>
          <a:endParaRPr lang="en-US"/>
        </a:p>
      </dgm:t>
    </dgm:pt>
    <dgm:pt modelId="{EB5E50E5-DBCA-44AB-B6E1-23983C8BE41E}" type="sibTrans" cxnId="{3DCB8363-B15C-46A6-84A9-B192DAB688AB}">
      <dgm:prSet/>
      <dgm:spPr/>
      <dgm:t>
        <a:bodyPr/>
        <a:lstStyle/>
        <a:p>
          <a:endParaRPr lang="en-US"/>
        </a:p>
      </dgm:t>
    </dgm:pt>
    <dgm:pt modelId="{15BD78F3-6726-471B-A4F3-E0E8FD5B2640}" type="pres">
      <dgm:prSet presAssocID="{C336A3C9-18E3-4881-B4F4-DC7EDC9DE029}" presName="diagram" presStyleCnt="0">
        <dgm:presLayoutVars>
          <dgm:dir/>
          <dgm:animLvl val="lvl"/>
          <dgm:resizeHandles val="exact"/>
        </dgm:presLayoutVars>
      </dgm:prSet>
      <dgm:spPr/>
    </dgm:pt>
    <dgm:pt modelId="{E27B761E-3C8D-42D9-A811-87F34DF2F10E}" type="pres">
      <dgm:prSet presAssocID="{F9F61EB5-D694-4CE2-8BF8-12EA00F14F21}" presName="compNode" presStyleCnt="0"/>
      <dgm:spPr/>
    </dgm:pt>
    <dgm:pt modelId="{4531A093-0A7C-4451-964F-878D319597D1}" type="pres">
      <dgm:prSet presAssocID="{F9F61EB5-D694-4CE2-8BF8-12EA00F14F21}" presName="childRect" presStyleLbl="bgAcc1" presStyleIdx="0" presStyleCnt="1" custScaleX="11675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CFFA73-799B-41D5-854A-5243767BCFBC}" type="pres">
      <dgm:prSet presAssocID="{F9F61EB5-D694-4CE2-8BF8-12EA00F14F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B1E79-E318-4645-9439-A0216B9EDA9D}" type="pres">
      <dgm:prSet presAssocID="{F9F61EB5-D694-4CE2-8BF8-12EA00F14F21}" presName="parentRect" presStyleLbl="alignNode1" presStyleIdx="0" presStyleCnt="1" custScaleX="155034"/>
      <dgm:spPr/>
      <dgm:t>
        <a:bodyPr/>
        <a:lstStyle/>
        <a:p>
          <a:endParaRPr lang="en-US"/>
        </a:p>
      </dgm:t>
    </dgm:pt>
    <dgm:pt modelId="{7607960B-A068-4EEB-830E-31C4C4358689}" type="pres">
      <dgm:prSet presAssocID="{F9F61EB5-D694-4CE2-8BF8-12EA00F14F21}" presName="adorn" presStyleLbl="fgAccFollowNode1" presStyleIdx="0" presStyleCnt="1" custLinFactX="19254" custLinFactNeighborX="100000" custLinFactNeighborY="-18690"/>
      <dgm:spPr/>
    </dgm:pt>
  </dgm:ptLst>
  <dgm:cxnLst>
    <dgm:cxn modelId="{4AAECF5D-B19C-4CA4-ACC5-AC0813FE6074}" type="presOf" srcId="{C336A3C9-18E3-4881-B4F4-DC7EDC9DE029}" destId="{15BD78F3-6726-471B-A4F3-E0E8FD5B2640}" srcOrd="0" destOrd="0" presId="urn:microsoft.com/office/officeart/2005/8/layout/bList2"/>
    <dgm:cxn modelId="{824CEE54-6845-4F29-BC49-440C80DD5AB1}" type="presOf" srcId="{F9F61EB5-D694-4CE2-8BF8-12EA00F14F21}" destId="{75CFFA73-799B-41D5-854A-5243767BCFBC}" srcOrd="0" destOrd="0" presId="urn:microsoft.com/office/officeart/2005/8/layout/bList2"/>
    <dgm:cxn modelId="{3DCB8363-B15C-46A6-84A9-B192DAB688AB}" srcId="{C336A3C9-18E3-4881-B4F4-DC7EDC9DE029}" destId="{F9F61EB5-D694-4CE2-8BF8-12EA00F14F21}" srcOrd="0" destOrd="0" parTransId="{AD6D33D0-76E1-4450-A4FD-AF4E350A0347}" sibTransId="{EB5E50E5-DBCA-44AB-B6E1-23983C8BE41E}"/>
    <dgm:cxn modelId="{2F430DC6-704E-423B-B036-C0276C379518}" type="presOf" srcId="{F9F61EB5-D694-4CE2-8BF8-12EA00F14F21}" destId="{EBEB1E79-E318-4645-9439-A0216B9EDA9D}" srcOrd="1" destOrd="0" presId="urn:microsoft.com/office/officeart/2005/8/layout/bList2"/>
    <dgm:cxn modelId="{73B25BA1-74EA-47DB-892B-9B7706D88A77}" type="presParOf" srcId="{15BD78F3-6726-471B-A4F3-E0E8FD5B2640}" destId="{E27B761E-3C8D-42D9-A811-87F34DF2F10E}" srcOrd="0" destOrd="0" presId="urn:microsoft.com/office/officeart/2005/8/layout/bList2"/>
    <dgm:cxn modelId="{9F6C90EA-3E11-4134-8824-8DC8F8B5195A}" type="presParOf" srcId="{E27B761E-3C8D-42D9-A811-87F34DF2F10E}" destId="{4531A093-0A7C-4451-964F-878D319597D1}" srcOrd="0" destOrd="0" presId="urn:microsoft.com/office/officeart/2005/8/layout/bList2"/>
    <dgm:cxn modelId="{1541E2A1-BB73-47A9-B664-313BE18D1947}" type="presParOf" srcId="{E27B761E-3C8D-42D9-A811-87F34DF2F10E}" destId="{75CFFA73-799B-41D5-854A-5243767BCFBC}" srcOrd="1" destOrd="0" presId="urn:microsoft.com/office/officeart/2005/8/layout/bList2"/>
    <dgm:cxn modelId="{8D68382B-EB19-45D8-9788-6563B1EAABFB}" type="presParOf" srcId="{E27B761E-3C8D-42D9-A811-87F34DF2F10E}" destId="{EBEB1E79-E318-4645-9439-A0216B9EDA9D}" srcOrd="2" destOrd="0" presId="urn:microsoft.com/office/officeart/2005/8/layout/bList2"/>
    <dgm:cxn modelId="{4751AED7-C241-4FC8-AB01-5DA08B70C6E8}" type="presParOf" srcId="{E27B761E-3C8D-42D9-A811-87F34DF2F10E}" destId="{7607960B-A068-4EEB-830E-31C4C4358689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470AD-F8E7-4E27-9D27-B81F4B81550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67D7A-CC75-466A-8058-F69BB7864E5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D072E4-7DAF-498A-8158-345E9006924D}" type="parTrans" cxnId="{EA3C022B-19AA-4B7A-8A9A-2175BE38DD60}">
      <dgm:prSet/>
      <dgm:spPr/>
      <dgm:t>
        <a:bodyPr/>
        <a:lstStyle/>
        <a:p>
          <a:endParaRPr lang="en-US"/>
        </a:p>
      </dgm:t>
    </dgm:pt>
    <dgm:pt modelId="{822FC5A4-5CB7-4201-9D1D-B6657BE6A07E}" type="sibTrans" cxnId="{EA3C022B-19AA-4B7A-8A9A-2175BE38DD60}">
      <dgm:prSet/>
      <dgm:spPr/>
      <dgm:t>
        <a:bodyPr/>
        <a:lstStyle/>
        <a:p>
          <a:endParaRPr lang="en-US"/>
        </a:p>
      </dgm:t>
    </dgm:pt>
    <dgm:pt modelId="{8A070EDB-DDB5-4A35-BFBE-454756D910E9}">
      <dgm:prSet phldrT="[Text]"/>
      <dgm:spPr/>
      <dgm:t>
        <a:bodyPr/>
        <a:lstStyle/>
        <a:p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menanggalkan</a:t>
          </a:r>
          <a:r>
            <a:rPr lang="en-US" dirty="0" smtClean="0"/>
            <a:t> </a:t>
          </a:r>
          <a:r>
            <a:rPr lang="en-US" dirty="0" err="1" smtClean="0"/>
            <a:t>benang</a:t>
          </a:r>
          <a:r>
            <a:rPr lang="en-US" dirty="0" smtClean="0"/>
            <a:t> </a:t>
          </a:r>
          <a:r>
            <a:rPr lang="en-US" dirty="0" err="1" smtClean="0"/>
            <a:t>jelujur</a:t>
          </a:r>
          <a:r>
            <a:rPr lang="en-US" dirty="0" smtClean="0"/>
            <a:t>, </a:t>
          </a:r>
          <a:r>
            <a:rPr lang="en-US" dirty="0" err="1" smtClean="0"/>
            <a:t>menetas</a:t>
          </a:r>
          <a:r>
            <a:rPr lang="en-US" dirty="0" smtClean="0"/>
            <a:t> </a:t>
          </a:r>
          <a:r>
            <a:rPr lang="en-US" dirty="0" err="1" smtClean="0"/>
            <a:t>jahitam</a:t>
          </a:r>
          <a:r>
            <a:rPr lang="en-US" dirty="0" smtClean="0"/>
            <a:t> </a:t>
          </a:r>
          <a:r>
            <a:rPr lang="en-US" dirty="0" err="1" smtClean="0"/>
            <a:t>tangan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jahitan</a:t>
          </a:r>
          <a:r>
            <a:rPr lang="en-US" dirty="0" smtClean="0"/>
            <a:t> </a:t>
          </a:r>
          <a:r>
            <a:rPr lang="en-US" dirty="0" err="1" smtClean="0"/>
            <a:t>mesin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lubang</a:t>
          </a:r>
          <a:r>
            <a:rPr lang="en-US" dirty="0" smtClean="0"/>
            <a:t> </a:t>
          </a:r>
          <a:r>
            <a:rPr lang="en-US" dirty="0" err="1" smtClean="0"/>
            <a:t>butang</a:t>
          </a:r>
          <a:endParaRPr lang="en-US" dirty="0"/>
        </a:p>
      </dgm:t>
    </dgm:pt>
    <dgm:pt modelId="{92889618-7B66-4297-8207-41F21F30C2CF}" type="parTrans" cxnId="{477F1C37-A4A9-4ED2-A9EF-38DECB1D26B6}">
      <dgm:prSet/>
      <dgm:spPr/>
      <dgm:t>
        <a:bodyPr/>
        <a:lstStyle/>
        <a:p>
          <a:endParaRPr lang="en-US"/>
        </a:p>
      </dgm:t>
    </dgm:pt>
    <dgm:pt modelId="{86B958C2-F0F8-4D56-B4B0-90B2673C785E}" type="sibTrans" cxnId="{477F1C37-A4A9-4ED2-A9EF-38DECB1D26B6}">
      <dgm:prSet/>
      <dgm:spPr/>
      <dgm:t>
        <a:bodyPr/>
        <a:lstStyle/>
        <a:p>
          <a:endParaRPr lang="en-US"/>
        </a:p>
      </dgm:t>
    </dgm:pt>
    <dgm:pt modelId="{39D22E91-1EAF-4A96-82DC-A2F20171CC49}" type="pres">
      <dgm:prSet presAssocID="{00D470AD-F8E7-4E27-9D27-B81F4B81550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406F58-C95E-4803-9255-E8FFF8F5EA73}" type="pres">
      <dgm:prSet presAssocID="{61367D7A-CC75-466A-8058-F69BB7864E56}" presName="posSpace" presStyleCnt="0"/>
      <dgm:spPr/>
    </dgm:pt>
    <dgm:pt modelId="{4AA45221-EF9F-4A3E-8642-D209C41AAB8C}" type="pres">
      <dgm:prSet presAssocID="{61367D7A-CC75-466A-8058-F69BB7864E56}" presName="vertFlow" presStyleCnt="0"/>
      <dgm:spPr/>
    </dgm:pt>
    <dgm:pt modelId="{C8C8AC64-FF6B-41D5-87AB-8A93E744DA01}" type="pres">
      <dgm:prSet presAssocID="{61367D7A-CC75-466A-8058-F69BB7864E56}" presName="topSpace" presStyleCnt="0"/>
      <dgm:spPr/>
    </dgm:pt>
    <dgm:pt modelId="{B32A4E0E-252F-48D7-B34E-30C0188638BC}" type="pres">
      <dgm:prSet presAssocID="{61367D7A-CC75-466A-8058-F69BB7864E56}" presName="firstComp" presStyleCnt="0"/>
      <dgm:spPr/>
    </dgm:pt>
    <dgm:pt modelId="{D43CE3C3-6061-462E-ACF1-47C3A5E373F3}" type="pres">
      <dgm:prSet presAssocID="{61367D7A-CC75-466A-8058-F69BB7864E56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856F7602-3EEE-4506-9129-D1BC11DEEE5E}" type="pres">
      <dgm:prSet presAssocID="{61367D7A-CC75-466A-8058-F69BB7864E5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45DF0-FF83-4B28-A78E-CE7A37C8FE37}" type="pres">
      <dgm:prSet presAssocID="{61367D7A-CC75-466A-8058-F69BB7864E56}" presName="negSpace" presStyleCnt="0"/>
      <dgm:spPr/>
    </dgm:pt>
    <dgm:pt modelId="{9A6A0945-C380-4AC1-817D-C9D6B0031B20}" type="pres">
      <dgm:prSet presAssocID="{61367D7A-CC75-466A-8058-F69BB7864E56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477F1C37-A4A9-4ED2-A9EF-38DECB1D26B6}" srcId="{61367D7A-CC75-466A-8058-F69BB7864E56}" destId="{8A070EDB-DDB5-4A35-BFBE-454756D910E9}" srcOrd="0" destOrd="0" parTransId="{92889618-7B66-4297-8207-41F21F30C2CF}" sibTransId="{86B958C2-F0F8-4D56-B4B0-90B2673C785E}"/>
    <dgm:cxn modelId="{D8E1142D-59DD-4A25-8E85-9DB75E80A177}" type="presOf" srcId="{61367D7A-CC75-466A-8058-F69BB7864E56}" destId="{9A6A0945-C380-4AC1-817D-C9D6B0031B20}" srcOrd="0" destOrd="0" presId="urn:microsoft.com/office/officeart/2005/8/layout/hList9"/>
    <dgm:cxn modelId="{AC07CF0C-402A-4DEB-9586-41A7E4673A31}" type="presOf" srcId="{8A070EDB-DDB5-4A35-BFBE-454756D910E9}" destId="{D43CE3C3-6061-462E-ACF1-47C3A5E373F3}" srcOrd="0" destOrd="0" presId="urn:microsoft.com/office/officeart/2005/8/layout/hList9"/>
    <dgm:cxn modelId="{FFF33400-AC86-445E-85B8-386C4A02513E}" type="presOf" srcId="{00D470AD-F8E7-4E27-9D27-B81F4B815505}" destId="{39D22E91-1EAF-4A96-82DC-A2F20171CC49}" srcOrd="0" destOrd="0" presId="urn:microsoft.com/office/officeart/2005/8/layout/hList9"/>
    <dgm:cxn modelId="{EA3C022B-19AA-4B7A-8A9A-2175BE38DD60}" srcId="{00D470AD-F8E7-4E27-9D27-B81F4B815505}" destId="{61367D7A-CC75-466A-8058-F69BB7864E56}" srcOrd="0" destOrd="0" parTransId="{2BD072E4-7DAF-498A-8158-345E9006924D}" sibTransId="{822FC5A4-5CB7-4201-9D1D-B6657BE6A07E}"/>
    <dgm:cxn modelId="{4C82159F-3CD8-406A-B2D1-36FF20B923BD}" type="presOf" srcId="{8A070EDB-DDB5-4A35-BFBE-454756D910E9}" destId="{856F7602-3EEE-4506-9129-D1BC11DEEE5E}" srcOrd="1" destOrd="0" presId="urn:microsoft.com/office/officeart/2005/8/layout/hList9"/>
    <dgm:cxn modelId="{EFBBB8E8-76B5-4296-BDA3-CA6FD9038B5C}" type="presParOf" srcId="{39D22E91-1EAF-4A96-82DC-A2F20171CC49}" destId="{C8406F58-C95E-4803-9255-E8FFF8F5EA73}" srcOrd="0" destOrd="0" presId="urn:microsoft.com/office/officeart/2005/8/layout/hList9"/>
    <dgm:cxn modelId="{6C635B88-EE7D-4A83-A787-1969154CAD60}" type="presParOf" srcId="{39D22E91-1EAF-4A96-82DC-A2F20171CC49}" destId="{4AA45221-EF9F-4A3E-8642-D209C41AAB8C}" srcOrd="1" destOrd="0" presId="urn:microsoft.com/office/officeart/2005/8/layout/hList9"/>
    <dgm:cxn modelId="{0A93CC22-609E-4593-AFDA-7373019432EF}" type="presParOf" srcId="{4AA45221-EF9F-4A3E-8642-D209C41AAB8C}" destId="{C8C8AC64-FF6B-41D5-87AB-8A93E744DA01}" srcOrd="0" destOrd="0" presId="urn:microsoft.com/office/officeart/2005/8/layout/hList9"/>
    <dgm:cxn modelId="{A6D25A92-C241-40A3-AF28-9920FB566586}" type="presParOf" srcId="{4AA45221-EF9F-4A3E-8642-D209C41AAB8C}" destId="{B32A4E0E-252F-48D7-B34E-30C0188638BC}" srcOrd="1" destOrd="0" presId="urn:microsoft.com/office/officeart/2005/8/layout/hList9"/>
    <dgm:cxn modelId="{572D45CC-E07E-4938-9CDA-A6D2ED97EF22}" type="presParOf" srcId="{B32A4E0E-252F-48D7-B34E-30C0188638BC}" destId="{D43CE3C3-6061-462E-ACF1-47C3A5E373F3}" srcOrd="0" destOrd="0" presId="urn:microsoft.com/office/officeart/2005/8/layout/hList9"/>
    <dgm:cxn modelId="{C9A8F2E8-4941-4610-8609-A92FFF729FFF}" type="presParOf" srcId="{B32A4E0E-252F-48D7-B34E-30C0188638BC}" destId="{856F7602-3EEE-4506-9129-D1BC11DEEE5E}" srcOrd="1" destOrd="0" presId="urn:microsoft.com/office/officeart/2005/8/layout/hList9"/>
    <dgm:cxn modelId="{B4FEF61B-21B1-46C4-A020-8F3911AB9471}" type="presParOf" srcId="{39D22E91-1EAF-4A96-82DC-A2F20171CC49}" destId="{41C45DF0-FF83-4B28-A78E-CE7A37C8FE37}" srcOrd="2" destOrd="0" presId="urn:microsoft.com/office/officeart/2005/8/layout/hList9"/>
    <dgm:cxn modelId="{C95DCCFF-5E45-4503-A746-2AFD444B9C00}" type="presParOf" srcId="{39D22E91-1EAF-4A96-82DC-A2F20171CC49}" destId="{9A6A0945-C380-4AC1-817D-C9D6B0031B20}" srcOrd="3" destOrd="0" presId="urn:microsoft.com/office/officeart/2005/8/layout/hList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903D17-0BB5-43F6-BE3A-6C5F44D02C3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E8A95-724E-4264-BCCE-4D0FC40C154A}">
      <dgm:prSet phldrT="[Text]" custT="1"/>
      <dgm:spPr/>
      <dgm:t>
        <a:bodyPr/>
        <a:lstStyle/>
        <a:p>
          <a:r>
            <a:rPr lang="en-US" sz="3200" dirty="0" smtClean="0"/>
            <a:t>	</a:t>
          </a:r>
          <a:r>
            <a:rPr lang="en-US" sz="3200" dirty="0" err="1" smtClean="0"/>
            <a:t>Digunakan</a:t>
          </a:r>
          <a:r>
            <a:rPr lang="en-US" sz="3200" dirty="0" smtClean="0"/>
            <a:t> </a:t>
          </a:r>
          <a:r>
            <a:rPr lang="en-US" sz="3200" dirty="0" err="1" smtClean="0"/>
            <a:t>untuk</a:t>
          </a:r>
          <a:r>
            <a:rPr lang="en-US" sz="3200" dirty="0" smtClean="0"/>
            <a:t> 	</a:t>
          </a:r>
          <a:r>
            <a:rPr lang="en-US" sz="3200" dirty="0" err="1" smtClean="0"/>
            <a:t>mengukur</a:t>
          </a:r>
          <a:r>
            <a:rPr lang="en-US" sz="3200" dirty="0" smtClean="0"/>
            <a:t> </a:t>
          </a:r>
          <a:r>
            <a:rPr lang="en-US" sz="3200" dirty="0" err="1" smtClean="0"/>
            <a:t>dan</a:t>
          </a:r>
          <a:r>
            <a:rPr lang="en-US" sz="3200" dirty="0" smtClean="0"/>
            <a:t> </a:t>
          </a:r>
          <a:r>
            <a:rPr lang="en-US" sz="3200" dirty="0" err="1" smtClean="0"/>
            <a:t>menanda</a:t>
          </a:r>
          <a:r>
            <a:rPr lang="en-US" sz="3200" dirty="0" smtClean="0"/>
            <a:t> 	</a:t>
          </a:r>
          <a:r>
            <a:rPr lang="en-US" sz="3200" dirty="0" err="1" smtClean="0"/>
            <a:t>bahagian</a:t>
          </a:r>
          <a:r>
            <a:rPr lang="en-US" sz="3200" dirty="0" smtClean="0"/>
            <a:t> yang </a:t>
          </a:r>
          <a:r>
            <a:rPr lang="en-US" sz="3200" dirty="0" err="1" smtClean="0"/>
            <a:t>hendak</a:t>
          </a:r>
          <a:r>
            <a:rPr lang="en-US" sz="3200" dirty="0" smtClean="0"/>
            <a:t> </a:t>
          </a:r>
          <a:r>
            <a:rPr lang="en-US" sz="3200" dirty="0" err="1" smtClean="0"/>
            <a:t>di</a:t>
          </a:r>
          <a:r>
            <a:rPr lang="en-US" sz="3200" dirty="0" smtClean="0"/>
            <a:t>	</a:t>
          </a:r>
          <a:r>
            <a:rPr lang="en-US" sz="3200" dirty="0" err="1" smtClean="0"/>
            <a:t>gunting</a:t>
          </a:r>
          <a:r>
            <a:rPr lang="en-US" sz="3200" dirty="0" smtClean="0"/>
            <a:t> </a:t>
          </a:r>
          <a:r>
            <a:rPr lang="en-US" sz="3200" dirty="0" err="1" smtClean="0"/>
            <a:t>atau</a:t>
          </a:r>
          <a:r>
            <a:rPr lang="en-US" sz="3200" dirty="0" smtClean="0"/>
            <a:t> </a:t>
          </a:r>
          <a:r>
            <a:rPr lang="en-US" sz="3200" dirty="0" err="1" smtClean="0"/>
            <a:t>dijahit</a:t>
          </a:r>
          <a:endParaRPr lang="en-US" sz="3200" dirty="0"/>
        </a:p>
      </dgm:t>
    </dgm:pt>
    <dgm:pt modelId="{E09E6C9F-DD0F-416E-9BBD-2BFC1F0E5743}" type="parTrans" cxnId="{5AC95608-EBDA-4BE8-AC7C-42C2CA73F08C}">
      <dgm:prSet/>
      <dgm:spPr/>
      <dgm:t>
        <a:bodyPr/>
        <a:lstStyle/>
        <a:p>
          <a:endParaRPr lang="en-US"/>
        </a:p>
      </dgm:t>
    </dgm:pt>
    <dgm:pt modelId="{07321A72-DCFF-48FB-B890-95E7929A5F57}" type="sibTrans" cxnId="{5AC95608-EBDA-4BE8-AC7C-42C2CA73F08C}">
      <dgm:prSet/>
      <dgm:spPr/>
      <dgm:t>
        <a:bodyPr/>
        <a:lstStyle/>
        <a:p>
          <a:endParaRPr lang="en-US"/>
        </a:p>
      </dgm:t>
    </dgm:pt>
    <dgm:pt modelId="{84A89F1F-ADE6-4EC2-9D04-B597046B60A7}" type="pres">
      <dgm:prSet presAssocID="{00903D17-0BB5-43F6-BE3A-6C5F44D02C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CAF1B-133F-4112-801E-987755CD2F96}" type="pres">
      <dgm:prSet presAssocID="{6A8E8A95-724E-4264-BCCE-4D0FC40C154A}" presName="comp" presStyleCnt="0"/>
      <dgm:spPr/>
    </dgm:pt>
    <dgm:pt modelId="{9DFC8D4F-091F-4E13-9D58-672B0F75B2C4}" type="pres">
      <dgm:prSet presAssocID="{6A8E8A95-724E-4264-BCCE-4D0FC40C154A}" presName="box" presStyleLbl="node1" presStyleIdx="0" presStyleCnt="1"/>
      <dgm:spPr/>
      <dgm:t>
        <a:bodyPr/>
        <a:lstStyle/>
        <a:p>
          <a:endParaRPr lang="en-US"/>
        </a:p>
      </dgm:t>
    </dgm:pt>
    <dgm:pt modelId="{1D24CFFD-497D-4282-A716-28377AE7D80B}" type="pres">
      <dgm:prSet presAssocID="{6A8E8A95-724E-4264-BCCE-4D0FC40C154A}" presName="img" presStyleLbl="fgImgPlace1" presStyleIdx="0" presStyleCnt="1" custScaleX="178704" custLinFactNeighborX="40756" custLinFactNeighborY="1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647088-4F6C-46CC-AC1D-8EB70B293D0E}" type="pres">
      <dgm:prSet presAssocID="{6A8E8A95-724E-4264-BCCE-4D0FC40C154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2B6C8-DD38-4217-BFF9-A00189E51490}" type="presOf" srcId="{6A8E8A95-724E-4264-BCCE-4D0FC40C154A}" destId="{3B647088-4F6C-46CC-AC1D-8EB70B293D0E}" srcOrd="1" destOrd="0" presId="urn:microsoft.com/office/officeart/2005/8/layout/vList4"/>
    <dgm:cxn modelId="{9778F4F5-6408-43A3-85BB-7D2875FBD09F}" type="presOf" srcId="{00903D17-0BB5-43F6-BE3A-6C5F44D02C31}" destId="{84A89F1F-ADE6-4EC2-9D04-B597046B60A7}" srcOrd="0" destOrd="0" presId="urn:microsoft.com/office/officeart/2005/8/layout/vList4"/>
    <dgm:cxn modelId="{5AC95608-EBDA-4BE8-AC7C-42C2CA73F08C}" srcId="{00903D17-0BB5-43F6-BE3A-6C5F44D02C31}" destId="{6A8E8A95-724E-4264-BCCE-4D0FC40C154A}" srcOrd="0" destOrd="0" parTransId="{E09E6C9F-DD0F-416E-9BBD-2BFC1F0E5743}" sibTransId="{07321A72-DCFF-48FB-B890-95E7929A5F57}"/>
    <dgm:cxn modelId="{2706A9EE-D3F8-47B0-B1A5-DD4D2D57A019}" type="presOf" srcId="{6A8E8A95-724E-4264-BCCE-4D0FC40C154A}" destId="{9DFC8D4F-091F-4E13-9D58-672B0F75B2C4}" srcOrd="0" destOrd="0" presId="urn:microsoft.com/office/officeart/2005/8/layout/vList4"/>
    <dgm:cxn modelId="{67EB71BF-4836-4245-81C9-B6C352BE8D35}" type="presParOf" srcId="{84A89F1F-ADE6-4EC2-9D04-B597046B60A7}" destId="{C9ECAF1B-133F-4112-801E-987755CD2F96}" srcOrd="0" destOrd="0" presId="urn:microsoft.com/office/officeart/2005/8/layout/vList4"/>
    <dgm:cxn modelId="{FE9AEA8F-3B53-416A-9DF4-138A8D2DF016}" type="presParOf" srcId="{C9ECAF1B-133F-4112-801E-987755CD2F96}" destId="{9DFC8D4F-091F-4E13-9D58-672B0F75B2C4}" srcOrd="0" destOrd="0" presId="urn:microsoft.com/office/officeart/2005/8/layout/vList4"/>
    <dgm:cxn modelId="{D831C2B5-7D98-4BB3-B09A-AE395286D060}" type="presParOf" srcId="{C9ECAF1B-133F-4112-801E-987755CD2F96}" destId="{1D24CFFD-497D-4282-A716-28377AE7D80B}" srcOrd="1" destOrd="0" presId="urn:microsoft.com/office/officeart/2005/8/layout/vList4"/>
    <dgm:cxn modelId="{C30FF91D-B4C4-42B8-BAD9-F446EC9C05FE}" type="presParOf" srcId="{C9ECAF1B-133F-4112-801E-987755CD2F96}" destId="{3B647088-4F6C-46CC-AC1D-8EB70B293D0E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A76C17-91CE-41D9-85ED-2187661CA11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84A52-D88F-4566-B210-E880ACD1D42C}">
      <dgm:prSet phldrT="[Text]"/>
      <dgm:spPr/>
      <dgm:t>
        <a:bodyPr/>
        <a:lstStyle/>
        <a:p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melicinkan</a:t>
          </a:r>
          <a:r>
            <a:rPr lang="en-US" dirty="0" smtClean="0"/>
            <a:t> </a:t>
          </a:r>
          <a:r>
            <a:rPr lang="en-US" dirty="0" err="1" smtClean="0"/>
            <a:t>fabrik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menekan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</a:t>
          </a:r>
          <a:r>
            <a:rPr lang="en-US" dirty="0" err="1" smtClean="0"/>
            <a:t>jahitan</a:t>
          </a:r>
          <a:endParaRPr lang="en-US" dirty="0"/>
        </a:p>
      </dgm:t>
    </dgm:pt>
    <dgm:pt modelId="{47FBE6F4-7E44-4B1E-AA9A-22284DAB834F}" type="parTrans" cxnId="{FD9F82F8-F9BE-4605-9069-5867D26BC4A9}">
      <dgm:prSet/>
      <dgm:spPr/>
      <dgm:t>
        <a:bodyPr/>
        <a:lstStyle/>
        <a:p>
          <a:endParaRPr lang="en-US"/>
        </a:p>
      </dgm:t>
    </dgm:pt>
    <dgm:pt modelId="{19955831-D5B5-417D-8875-240BE18AC620}" type="sibTrans" cxnId="{FD9F82F8-F9BE-4605-9069-5867D26BC4A9}">
      <dgm:prSet/>
      <dgm:spPr/>
      <dgm:t>
        <a:bodyPr/>
        <a:lstStyle/>
        <a:p>
          <a:endParaRPr lang="en-US"/>
        </a:p>
      </dgm:t>
    </dgm:pt>
    <dgm:pt modelId="{24DE2BCF-268D-4BAE-B6DF-5F5153E7164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EF6A96C-9367-4DA8-9AC2-DA4B29C5307F}" type="parTrans" cxnId="{CB8D6444-0575-4F86-8BD9-5C8F24A20931}">
      <dgm:prSet/>
      <dgm:spPr/>
      <dgm:t>
        <a:bodyPr/>
        <a:lstStyle/>
        <a:p>
          <a:endParaRPr lang="en-US"/>
        </a:p>
      </dgm:t>
    </dgm:pt>
    <dgm:pt modelId="{B552AD43-63F7-4860-93AC-58B6B6C71078}" type="sibTrans" cxnId="{CB8D6444-0575-4F86-8BD9-5C8F24A20931}">
      <dgm:prSet/>
      <dgm:spPr/>
      <dgm:t>
        <a:bodyPr/>
        <a:lstStyle/>
        <a:p>
          <a:endParaRPr lang="en-US"/>
        </a:p>
      </dgm:t>
    </dgm:pt>
    <dgm:pt modelId="{4C9912BF-4FA7-4FD4-A135-91604440D845}" type="pres">
      <dgm:prSet presAssocID="{BEA76C17-91CE-41D9-85ED-2187661CA1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676CF-B929-4883-9CDB-6668B435532F}" type="pres">
      <dgm:prSet presAssocID="{BEA76C17-91CE-41D9-85ED-2187661CA114}" presName="tSp" presStyleCnt="0"/>
      <dgm:spPr/>
    </dgm:pt>
    <dgm:pt modelId="{05F090A1-BC3B-411C-9A96-AAED7F0C9B6C}" type="pres">
      <dgm:prSet presAssocID="{BEA76C17-91CE-41D9-85ED-2187661CA114}" presName="bSp" presStyleCnt="0"/>
      <dgm:spPr/>
    </dgm:pt>
    <dgm:pt modelId="{312D2A28-A9F8-42EC-B529-E408291C771A}" type="pres">
      <dgm:prSet presAssocID="{BEA76C17-91CE-41D9-85ED-2187661CA114}" presName="process" presStyleCnt="0"/>
      <dgm:spPr/>
    </dgm:pt>
    <dgm:pt modelId="{2D90DF8A-AD45-4C1E-B563-4AE30240FF74}" type="pres">
      <dgm:prSet presAssocID="{D5684A52-D88F-4566-B210-E880ACD1D42C}" presName="composite1" presStyleCnt="0"/>
      <dgm:spPr/>
    </dgm:pt>
    <dgm:pt modelId="{A0666B1A-8880-4D97-AE90-2A174B8F66DD}" type="pres">
      <dgm:prSet presAssocID="{D5684A52-D88F-4566-B210-E880ACD1D42C}" presName="dummyNode1" presStyleLbl="node1" presStyleIdx="0" presStyleCnt="1"/>
      <dgm:spPr/>
    </dgm:pt>
    <dgm:pt modelId="{6E7D8C22-F097-4478-B230-D0C22829976B}" type="pres">
      <dgm:prSet presAssocID="{D5684A52-D88F-4566-B210-E880ACD1D42C}" presName="childNode1" presStyleLbl="bgAcc1" presStyleIdx="0" presStyleCnt="1" custScaleX="147302" custScaleY="146529" custLinFactNeighborX="-65549" custLinFactNeighborY="-18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1CBED-3D4F-4F4B-8578-6EA06BEEFBDE}" type="pres">
      <dgm:prSet presAssocID="{D5684A52-D88F-4566-B210-E880ACD1D42C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4D460-EF97-4EDB-8785-5350DBA6EA4C}" type="pres">
      <dgm:prSet presAssocID="{D5684A52-D88F-4566-B210-E880ACD1D42C}" presName="parentNode1" presStyleLbl="node1" presStyleIdx="0" presStyleCnt="1" custScaleX="230308" custScaleY="172372" custLinFactNeighborX="48465" custLinFactNeighborY="36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194EA-F64B-4EBE-A278-1CBFFFB90D8A}" type="pres">
      <dgm:prSet presAssocID="{D5684A52-D88F-4566-B210-E880ACD1D42C}" presName="connSite1" presStyleCnt="0"/>
      <dgm:spPr/>
    </dgm:pt>
  </dgm:ptLst>
  <dgm:cxnLst>
    <dgm:cxn modelId="{E18E7D78-FEF7-4712-B42E-C5FDCAB6EFFF}" type="presOf" srcId="{24DE2BCF-268D-4BAE-B6DF-5F5153E71645}" destId="{7531CBED-3D4F-4F4B-8578-6EA06BEEFBDE}" srcOrd="1" destOrd="0" presId="urn:microsoft.com/office/officeart/2005/8/layout/hProcess4"/>
    <dgm:cxn modelId="{44470B09-F670-43E6-839D-1420C2D04FB1}" type="presOf" srcId="{BEA76C17-91CE-41D9-85ED-2187661CA114}" destId="{4C9912BF-4FA7-4FD4-A135-91604440D845}" srcOrd="0" destOrd="0" presId="urn:microsoft.com/office/officeart/2005/8/layout/hProcess4"/>
    <dgm:cxn modelId="{CB8D6444-0575-4F86-8BD9-5C8F24A20931}" srcId="{D5684A52-D88F-4566-B210-E880ACD1D42C}" destId="{24DE2BCF-268D-4BAE-B6DF-5F5153E71645}" srcOrd="0" destOrd="0" parTransId="{1EF6A96C-9367-4DA8-9AC2-DA4B29C5307F}" sibTransId="{B552AD43-63F7-4860-93AC-58B6B6C71078}"/>
    <dgm:cxn modelId="{DD121113-3D0A-4E7C-B90E-7D9C05E46663}" type="presOf" srcId="{24DE2BCF-268D-4BAE-B6DF-5F5153E71645}" destId="{6E7D8C22-F097-4478-B230-D0C22829976B}" srcOrd="0" destOrd="0" presId="urn:microsoft.com/office/officeart/2005/8/layout/hProcess4"/>
    <dgm:cxn modelId="{114AE9C4-74F0-4CE4-9A53-0ED5BDCA11AA}" type="presOf" srcId="{D5684A52-D88F-4566-B210-E880ACD1D42C}" destId="{5454D460-EF97-4EDB-8785-5350DBA6EA4C}" srcOrd="0" destOrd="0" presId="urn:microsoft.com/office/officeart/2005/8/layout/hProcess4"/>
    <dgm:cxn modelId="{FD9F82F8-F9BE-4605-9069-5867D26BC4A9}" srcId="{BEA76C17-91CE-41D9-85ED-2187661CA114}" destId="{D5684A52-D88F-4566-B210-E880ACD1D42C}" srcOrd="0" destOrd="0" parTransId="{47FBE6F4-7E44-4B1E-AA9A-22284DAB834F}" sibTransId="{19955831-D5B5-417D-8875-240BE18AC620}"/>
    <dgm:cxn modelId="{5BCF894B-AC7D-46B9-994E-12AC9B46F9EA}" type="presParOf" srcId="{4C9912BF-4FA7-4FD4-A135-91604440D845}" destId="{5B6676CF-B929-4883-9CDB-6668B435532F}" srcOrd="0" destOrd="0" presId="urn:microsoft.com/office/officeart/2005/8/layout/hProcess4"/>
    <dgm:cxn modelId="{4B426A9C-025C-4572-BEE2-9917BC518934}" type="presParOf" srcId="{4C9912BF-4FA7-4FD4-A135-91604440D845}" destId="{05F090A1-BC3B-411C-9A96-AAED7F0C9B6C}" srcOrd="1" destOrd="0" presId="urn:microsoft.com/office/officeart/2005/8/layout/hProcess4"/>
    <dgm:cxn modelId="{0727BF37-979C-4E4A-90E7-BBB0222DA7C7}" type="presParOf" srcId="{4C9912BF-4FA7-4FD4-A135-91604440D845}" destId="{312D2A28-A9F8-42EC-B529-E408291C771A}" srcOrd="2" destOrd="0" presId="urn:microsoft.com/office/officeart/2005/8/layout/hProcess4"/>
    <dgm:cxn modelId="{2F672C46-A2F2-4083-BFA0-D459E7366277}" type="presParOf" srcId="{312D2A28-A9F8-42EC-B529-E408291C771A}" destId="{2D90DF8A-AD45-4C1E-B563-4AE30240FF74}" srcOrd="0" destOrd="0" presId="urn:microsoft.com/office/officeart/2005/8/layout/hProcess4"/>
    <dgm:cxn modelId="{9FB86F4D-E7EA-4C6E-97D9-8AAB4BF4AEA6}" type="presParOf" srcId="{2D90DF8A-AD45-4C1E-B563-4AE30240FF74}" destId="{A0666B1A-8880-4D97-AE90-2A174B8F66DD}" srcOrd="0" destOrd="0" presId="urn:microsoft.com/office/officeart/2005/8/layout/hProcess4"/>
    <dgm:cxn modelId="{B32C02D8-FC6E-4641-831F-6DA0D9426E5A}" type="presParOf" srcId="{2D90DF8A-AD45-4C1E-B563-4AE30240FF74}" destId="{6E7D8C22-F097-4478-B230-D0C22829976B}" srcOrd="1" destOrd="0" presId="urn:microsoft.com/office/officeart/2005/8/layout/hProcess4"/>
    <dgm:cxn modelId="{8EFFAD23-5A3F-448D-9DB8-DA091CF33A0E}" type="presParOf" srcId="{2D90DF8A-AD45-4C1E-B563-4AE30240FF74}" destId="{7531CBED-3D4F-4F4B-8578-6EA06BEEFBDE}" srcOrd="2" destOrd="0" presId="urn:microsoft.com/office/officeart/2005/8/layout/hProcess4"/>
    <dgm:cxn modelId="{5406838C-2E70-4F9D-9F32-4BCD493F4136}" type="presParOf" srcId="{2D90DF8A-AD45-4C1E-B563-4AE30240FF74}" destId="{5454D460-EF97-4EDB-8785-5350DBA6EA4C}" srcOrd="3" destOrd="0" presId="urn:microsoft.com/office/officeart/2005/8/layout/hProcess4"/>
    <dgm:cxn modelId="{F5E322AA-7E0A-42F0-A4FB-078D494E2C5B}" type="presParOf" srcId="{2D90DF8A-AD45-4C1E-B563-4AE30240FF74}" destId="{848194EA-F64B-4EBE-A278-1CBFFFB90D8A}" srcOrd="4" destOrd="0" presId="urn:microsoft.com/office/officeart/2005/8/layout/h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7CD66C-BF15-4701-8383-297A72EB280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77F4B0C-0955-4A22-B25D-301763E591A2}">
      <dgm:prSet phldrT="[Text]"/>
      <dgm:spPr/>
      <dgm:t>
        <a:bodyPr/>
        <a:lstStyle/>
        <a:p>
          <a:r>
            <a:rPr lang="en-US" smtClean="0"/>
            <a:t>Benang</a:t>
          </a:r>
          <a:endParaRPr lang="en-US"/>
        </a:p>
      </dgm:t>
    </dgm:pt>
    <dgm:pt modelId="{8B1C35F5-C1EE-4908-8E76-B4A75EDC03F6}" type="parTrans" cxnId="{DF3A3026-EE24-48AC-A16E-8FBC382F645D}">
      <dgm:prSet/>
      <dgm:spPr/>
      <dgm:t>
        <a:bodyPr/>
        <a:lstStyle/>
        <a:p>
          <a:endParaRPr lang="en-US"/>
        </a:p>
      </dgm:t>
    </dgm:pt>
    <dgm:pt modelId="{06E2572C-A1D1-4BBA-90C0-A374C8EBD6BC}" type="sibTrans" cxnId="{DF3A3026-EE24-48AC-A16E-8FBC382F645D}">
      <dgm:prSet/>
      <dgm:spPr/>
      <dgm:t>
        <a:bodyPr/>
        <a:lstStyle/>
        <a:p>
          <a:endParaRPr lang="en-US"/>
        </a:p>
      </dgm:t>
    </dgm:pt>
    <dgm:pt modelId="{C5F3CECA-8AAD-4561-9615-9A3D9AB83F2A}">
      <dgm:prSet/>
      <dgm:spPr/>
      <dgm:t>
        <a:bodyPr/>
        <a:lstStyle/>
        <a:p>
          <a:r>
            <a:rPr lang="en-US" smtClean="0"/>
            <a:t>Digunakan untuk jahitan tangan dan jahitan mesin</a:t>
          </a:r>
          <a:endParaRPr lang="en-US" dirty="0"/>
        </a:p>
      </dgm:t>
    </dgm:pt>
    <dgm:pt modelId="{A326297C-E497-4069-8BC9-6B48A11FF87F}" type="parTrans" cxnId="{FD6EA379-D9B4-4061-A311-69542C363BDA}">
      <dgm:prSet/>
      <dgm:spPr/>
      <dgm:t>
        <a:bodyPr/>
        <a:lstStyle/>
        <a:p>
          <a:endParaRPr lang="en-US"/>
        </a:p>
      </dgm:t>
    </dgm:pt>
    <dgm:pt modelId="{DCD91704-330E-409E-B40D-654A63973D20}" type="sibTrans" cxnId="{FD6EA379-D9B4-4061-A311-69542C363BDA}">
      <dgm:prSet/>
      <dgm:spPr/>
      <dgm:t>
        <a:bodyPr/>
        <a:lstStyle/>
        <a:p>
          <a:endParaRPr lang="en-US"/>
        </a:p>
      </dgm:t>
    </dgm:pt>
    <dgm:pt modelId="{24E2BA40-B47E-41F0-8420-B3EFD94295FC}" type="pres">
      <dgm:prSet presAssocID="{E57CD66C-BF15-4701-8383-297A72EB2809}" presName="Name0" presStyleCnt="0">
        <dgm:presLayoutVars>
          <dgm:dir/>
          <dgm:resizeHandles val="exact"/>
        </dgm:presLayoutVars>
      </dgm:prSet>
      <dgm:spPr/>
    </dgm:pt>
    <dgm:pt modelId="{0C2263C1-7FF2-4A5C-B43E-D85651EF3D9F}" type="pres">
      <dgm:prSet presAssocID="{E57CD66C-BF15-4701-8383-297A72EB2809}" presName="bkgdShp" presStyleLbl="alignAccFollowNode1" presStyleIdx="0" presStyleCnt="1"/>
      <dgm:spPr/>
    </dgm:pt>
    <dgm:pt modelId="{2B8C6D8A-F021-4A18-A922-C90E9088AC88}" type="pres">
      <dgm:prSet presAssocID="{E57CD66C-BF15-4701-8383-297A72EB2809}" presName="linComp" presStyleCnt="0"/>
      <dgm:spPr/>
    </dgm:pt>
    <dgm:pt modelId="{9C7EE1A0-2096-4A89-A4C2-C6A8FDDD64DD}" type="pres">
      <dgm:prSet presAssocID="{477F4B0C-0955-4A22-B25D-301763E591A2}" presName="compNode" presStyleCnt="0"/>
      <dgm:spPr/>
    </dgm:pt>
    <dgm:pt modelId="{72B0B2AA-3064-41F5-BF0B-FF6BC7291ACF}" type="pres">
      <dgm:prSet presAssocID="{477F4B0C-0955-4A22-B25D-301763E591A2}" presName="node" presStyleLbl="node1" presStyleIdx="0" presStyleCnt="1" custScaleX="100571" custScaleY="79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B8A61-FEC5-403F-8A95-727554031243}" type="pres">
      <dgm:prSet presAssocID="{477F4B0C-0955-4A22-B25D-301763E591A2}" presName="invisiNode" presStyleLbl="node1" presStyleIdx="0" presStyleCnt="1"/>
      <dgm:spPr/>
    </dgm:pt>
    <dgm:pt modelId="{1C94AB78-408D-411E-B596-9F87E3A6339B}" type="pres">
      <dgm:prSet presAssocID="{477F4B0C-0955-4A22-B25D-301763E591A2}" presName="imagNode" presStyleLbl="fgImgPlace1" presStyleIdx="0" presStyleCnt="1" custScaleY="1692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734ACAC-3B81-49A6-9C26-5A3D6EE0F8A4}" type="presOf" srcId="{C5F3CECA-8AAD-4561-9615-9A3D9AB83F2A}" destId="{72B0B2AA-3064-41F5-BF0B-FF6BC7291ACF}" srcOrd="0" destOrd="1" presId="urn:microsoft.com/office/officeart/2005/8/layout/pList2"/>
    <dgm:cxn modelId="{DF3A3026-EE24-48AC-A16E-8FBC382F645D}" srcId="{E57CD66C-BF15-4701-8383-297A72EB2809}" destId="{477F4B0C-0955-4A22-B25D-301763E591A2}" srcOrd="0" destOrd="0" parTransId="{8B1C35F5-C1EE-4908-8E76-B4A75EDC03F6}" sibTransId="{06E2572C-A1D1-4BBA-90C0-A374C8EBD6BC}"/>
    <dgm:cxn modelId="{FD6EA379-D9B4-4061-A311-69542C363BDA}" srcId="{477F4B0C-0955-4A22-B25D-301763E591A2}" destId="{C5F3CECA-8AAD-4561-9615-9A3D9AB83F2A}" srcOrd="0" destOrd="0" parTransId="{A326297C-E497-4069-8BC9-6B48A11FF87F}" sibTransId="{DCD91704-330E-409E-B40D-654A63973D20}"/>
    <dgm:cxn modelId="{B1816C06-F12D-4848-ACEC-08E700B99E4C}" type="presOf" srcId="{477F4B0C-0955-4A22-B25D-301763E591A2}" destId="{72B0B2AA-3064-41F5-BF0B-FF6BC7291ACF}" srcOrd="0" destOrd="0" presId="urn:microsoft.com/office/officeart/2005/8/layout/pList2"/>
    <dgm:cxn modelId="{1B5654C2-5481-4397-9C0F-78CB9D1CE9EE}" type="presOf" srcId="{E57CD66C-BF15-4701-8383-297A72EB2809}" destId="{24E2BA40-B47E-41F0-8420-B3EFD94295FC}" srcOrd="0" destOrd="0" presId="urn:microsoft.com/office/officeart/2005/8/layout/pList2"/>
    <dgm:cxn modelId="{8D9B3409-5DC4-4CEB-B841-49FE5E62DF93}" type="presParOf" srcId="{24E2BA40-B47E-41F0-8420-B3EFD94295FC}" destId="{0C2263C1-7FF2-4A5C-B43E-D85651EF3D9F}" srcOrd="0" destOrd="0" presId="urn:microsoft.com/office/officeart/2005/8/layout/pList2"/>
    <dgm:cxn modelId="{A3B14E88-3CD3-428C-8EDA-6FD6B849EEA6}" type="presParOf" srcId="{24E2BA40-B47E-41F0-8420-B3EFD94295FC}" destId="{2B8C6D8A-F021-4A18-A922-C90E9088AC88}" srcOrd="1" destOrd="0" presId="urn:microsoft.com/office/officeart/2005/8/layout/pList2"/>
    <dgm:cxn modelId="{A7854E54-3E8F-44C4-BDD0-28430F52485C}" type="presParOf" srcId="{2B8C6D8A-F021-4A18-A922-C90E9088AC88}" destId="{9C7EE1A0-2096-4A89-A4C2-C6A8FDDD64DD}" srcOrd="0" destOrd="0" presId="urn:microsoft.com/office/officeart/2005/8/layout/pList2"/>
    <dgm:cxn modelId="{86374E14-21E2-41D3-B72C-98F3EECA1449}" type="presParOf" srcId="{9C7EE1A0-2096-4A89-A4C2-C6A8FDDD64DD}" destId="{72B0B2AA-3064-41F5-BF0B-FF6BC7291ACF}" srcOrd="0" destOrd="0" presId="urn:microsoft.com/office/officeart/2005/8/layout/pList2"/>
    <dgm:cxn modelId="{48AC4502-FCAD-49C7-B2FA-B62947D0DA10}" type="presParOf" srcId="{9C7EE1A0-2096-4A89-A4C2-C6A8FDDD64DD}" destId="{F09B8A61-FEC5-403F-8A95-727554031243}" srcOrd="1" destOrd="0" presId="urn:microsoft.com/office/officeart/2005/8/layout/pList2"/>
    <dgm:cxn modelId="{01C2369A-BCF2-45AA-A1C8-21EAB7CF57B6}" type="presParOf" srcId="{9C7EE1A0-2096-4A89-A4C2-C6A8FDDD64DD}" destId="{1C94AB78-408D-411E-B596-9F87E3A6339B}" srcOrd="2" destOrd="0" presId="urn:microsoft.com/office/officeart/2005/8/layout/p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2F8296-3018-4C68-9F5F-C77A3FA7A6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912AC-E8AD-454C-A83A-3D364B6C458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CDFF2C2-5F7F-4363-A395-3CD67F3E46CE}" type="parTrans" cxnId="{8FAB5CD3-BA7F-42A0-9EA4-29A1F3A8973B}">
      <dgm:prSet/>
      <dgm:spPr/>
      <dgm:t>
        <a:bodyPr/>
        <a:lstStyle/>
        <a:p>
          <a:endParaRPr lang="en-US"/>
        </a:p>
      </dgm:t>
    </dgm:pt>
    <dgm:pt modelId="{441C4D6C-E7E8-4350-8FA0-43848B43CD9E}" type="sibTrans" cxnId="{8FAB5CD3-BA7F-42A0-9EA4-29A1F3A8973B}">
      <dgm:prSet/>
      <dgm:spPr/>
      <dgm:t>
        <a:bodyPr/>
        <a:lstStyle/>
        <a:p>
          <a:endParaRPr lang="en-US"/>
        </a:p>
      </dgm:t>
    </dgm:pt>
    <dgm:pt modelId="{01EEBC23-A9BA-487C-BDE3-36A2E61EBF67}">
      <dgm:prSet phldrT="[Text]"/>
      <dgm:spPr/>
      <dgm:t>
        <a:bodyPr/>
        <a:lstStyle/>
        <a:p>
          <a:r>
            <a:rPr lang="en-US" dirty="0" err="1" smtClean="0"/>
            <a:t>Roda</a:t>
          </a:r>
          <a:r>
            <a:rPr lang="en-US" dirty="0" smtClean="0"/>
            <a:t> </a:t>
          </a:r>
          <a:r>
            <a:rPr lang="en-US" dirty="0" err="1" smtClean="0"/>
            <a:t>surih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bersama-sama</a:t>
          </a:r>
          <a:r>
            <a:rPr lang="en-US" dirty="0" smtClean="0"/>
            <a:t> </a:t>
          </a:r>
          <a:r>
            <a:rPr lang="en-US" dirty="0" err="1" smtClean="0"/>
            <a:t>kertas</a:t>
          </a:r>
          <a:r>
            <a:rPr lang="en-US" dirty="0" smtClean="0"/>
            <a:t> </a:t>
          </a:r>
          <a:r>
            <a:rPr lang="en-US" dirty="0" err="1" smtClean="0"/>
            <a:t>karbon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menanda</a:t>
          </a:r>
          <a:r>
            <a:rPr lang="en-US" dirty="0" smtClean="0"/>
            <a:t> </a:t>
          </a:r>
          <a:r>
            <a:rPr lang="en-US" dirty="0" err="1" smtClean="0"/>
            <a:t>garisan-garisan</a:t>
          </a:r>
          <a:r>
            <a:rPr lang="en-US" dirty="0" smtClean="0"/>
            <a:t> </a:t>
          </a:r>
          <a:r>
            <a:rPr lang="en-US" dirty="0" err="1" smtClean="0"/>
            <a:t>pola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selapisan</a:t>
          </a:r>
          <a:r>
            <a:rPr lang="en-US" dirty="0" smtClean="0"/>
            <a:t> </a:t>
          </a:r>
          <a:r>
            <a:rPr lang="en-US" dirty="0" err="1" smtClean="0"/>
            <a:t>fabrik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lebih</a:t>
          </a:r>
          <a:endParaRPr lang="en-US" dirty="0"/>
        </a:p>
      </dgm:t>
    </dgm:pt>
    <dgm:pt modelId="{F1B93FDE-5D65-4FCB-BFD0-FF8B68F51D24}" type="parTrans" cxnId="{5B80D9BF-FFB7-40AF-ABB3-F4BD6F7ED40B}">
      <dgm:prSet/>
      <dgm:spPr/>
      <dgm:t>
        <a:bodyPr/>
        <a:lstStyle/>
        <a:p>
          <a:endParaRPr lang="en-US"/>
        </a:p>
      </dgm:t>
    </dgm:pt>
    <dgm:pt modelId="{793728EF-C580-4D10-AF92-DDE78F20B47B}" type="sibTrans" cxnId="{5B80D9BF-FFB7-40AF-ABB3-F4BD6F7ED40B}">
      <dgm:prSet/>
      <dgm:spPr/>
      <dgm:t>
        <a:bodyPr/>
        <a:lstStyle/>
        <a:p>
          <a:endParaRPr lang="en-US"/>
        </a:p>
      </dgm:t>
    </dgm:pt>
    <dgm:pt modelId="{2D5A4DB1-6BAE-4BB1-A9D8-52986F9C99B9}" type="pres">
      <dgm:prSet presAssocID="{D02F8296-3018-4C68-9F5F-C77A3FA7A6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515F80-2D97-43CE-8C3B-A1F8A7450160}" type="pres">
      <dgm:prSet presAssocID="{FF5912AC-E8AD-454C-A83A-3D364B6C4583}" presName="linNode" presStyleCnt="0"/>
      <dgm:spPr/>
    </dgm:pt>
    <dgm:pt modelId="{6ECAB6F1-CC57-4CEA-A919-992D8B4723F3}" type="pres">
      <dgm:prSet presAssocID="{FF5912AC-E8AD-454C-A83A-3D364B6C458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F320B-F3A9-4A76-A6A0-954A482264F9}" type="pres">
      <dgm:prSet presAssocID="{FF5912AC-E8AD-454C-A83A-3D364B6C458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80E3D-B7C6-46A1-96A6-C57BF4B72C75}" type="presOf" srcId="{FF5912AC-E8AD-454C-A83A-3D364B6C4583}" destId="{6ECAB6F1-CC57-4CEA-A919-992D8B4723F3}" srcOrd="0" destOrd="0" presId="urn:microsoft.com/office/officeart/2005/8/layout/vList6"/>
    <dgm:cxn modelId="{2EAAF6DE-79F3-4BB5-AEBA-0B034749211C}" type="presOf" srcId="{D02F8296-3018-4C68-9F5F-C77A3FA7A649}" destId="{2D5A4DB1-6BAE-4BB1-A9D8-52986F9C99B9}" srcOrd="0" destOrd="0" presId="urn:microsoft.com/office/officeart/2005/8/layout/vList6"/>
    <dgm:cxn modelId="{5B80D9BF-FFB7-40AF-ABB3-F4BD6F7ED40B}" srcId="{FF5912AC-E8AD-454C-A83A-3D364B6C4583}" destId="{01EEBC23-A9BA-487C-BDE3-36A2E61EBF67}" srcOrd="0" destOrd="0" parTransId="{F1B93FDE-5D65-4FCB-BFD0-FF8B68F51D24}" sibTransId="{793728EF-C580-4D10-AF92-DDE78F20B47B}"/>
    <dgm:cxn modelId="{D497B13D-22F2-4167-96C6-CDA0B23495E2}" type="presOf" srcId="{01EEBC23-A9BA-487C-BDE3-36A2E61EBF67}" destId="{957F320B-F3A9-4A76-A6A0-954A482264F9}" srcOrd="0" destOrd="0" presId="urn:microsoft.com/office/officeart/2005/8/layout/vList6"/>
    <dgm:cxn modelId="{8FAB5CD3-BA7F-42A0-9EA4-29A1F3A8973B}" srcId="{D02F8296-3018-4C68-9F5F-C77A3FA7A649}" destId="{FF5912AC-E8AD-454C-A83A-3D364B6C4583}" srcOrd="0" destOrd="0" parTransId="{5CDFF2C2-5F7F-4363-A395-3CD67F3E46CE}" sibTransId="{441C4D6C-E7E8-4350-8FA0-43848B43CD9E}"/>
    <dgm:cxn modelId="{017D552A-3D89-42BD-BA8A-D5280F83FBA4}" type="presParOf" srcId="{2D5A4DB1-6BAE-4BB1-A9D8-52986F9C99B9}" destId="{F1515F80-2D97-43CE-8C3B-A1F8A7450160}" srcOrd="0" destOrd="0" presId="urn:microsoft.com/office/officeart/2005/8/layout/vList6"/>
    <dgm:cxn modelId="{B81D31B5-A432-49BF-9041-71CCB21EC93B}" type="presParOf" srcId="{F1515F80-2D97-43CE-8C3B-A1F8A7450160}" destId="{6ECAB6F1-CC57-4CEA-A919-992D8B4723F3}" srcOrd="0" destOrd="0" presId="urn:microsoft.com/office/officeart/2005/8/layout/vList6"/>
    <dgm:cxn modelId="{2C2566D6-EB98-45B5-9BF2-41D46686A37C}" type="presParOf" srcId="{F1515F80-2D97-43CE-8C3B-A1F8A7450160}" destId="{957F320B-F3A9-4A76-A6A0-954A482264F9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5F7D-1730-4AA8-AB85-05FE591F0725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B100-A335-4733-9520-8C9422A0F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52" name="Picture 8" descr="http://www.ceg-uk.com/__assets/_original/2009/06/Levis_Maggie_Tang_2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09600"/>
            <a:ext cx="5154706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SETERIKA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goodhousekeeping.com/cm/goodhousekeeping/images/Sunbeam-Steam-Master-Iron-fb-753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BAHAN JAHITAN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 rot="803445">
            <a:off x="2298972" y="2429090"/>
            <a:ext cx="3581400" cy="3164674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RODA SURIH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2.bp.blogspot.com/_68RmH3sX0cU/S7sxbdCnlII/AAAAAAAAAmc/vQ4NC02rUG4/s1600/Gelek+K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6070600" cy="4552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  <p:pic>
        <p:nvPicPr>
          <p:cNvPr id="5" name="Picture 2" descr="http://dianvaganza.files.wordpress.com/2008/11/kai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7016">
            <a:off x="2819400" y="2743200"/>
            <a:ext cx="3860798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10400" cy="14700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KEGUNAAN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PITA UKUR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GUNTING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KAPUR TUKANG JAHIT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JARUM PENITI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PENETAS JAHITAN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  <p:pic>
        <p:nvPicPr>
          <p:cNvPr id="5" name="Picture 4" descr="http://hypebeast.com/image/2007/02/levis-fenom-flannel-shir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40386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http://www.graphicdesignblog.org/images/Tshirt-designs/T-shirt-designs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4038600" cy="37801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PEMBARIS LURUS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SETERIKA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BAHAN JAHITAN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RODA SURIH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FABRIK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ALATAN JAHITAN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penjahitwannabe.files.wordpress.com/2010/01/alat-jht.jpg?w=350&amp;h=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0386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0" name="Picture 4" descr="http://www.clipartguide.com/_named_clipart_images/0511-0801-2916-4115_Woman_Sewing_clipart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692395"/>
            <a:ext cx="2209800" cy="2165605"/>
          </a:xfrm>
          <a:prstGeom prst="rect">
            <a:avLst/>
          </a:prstGeom>
          <a:noFill/>
        </p:spPr>
      </p:pic>
      <p:pic>
        <p:nvPicPr>
          <p:cNvPr id="29702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  <p:pic>
        <p:nvPicPr>
          <p:cNvPr id="29704" name="Picture 8" descr="http://2.bp.blogspot.com/_-xYsrSFl2dw/ScDBhWDqHxI/AAAAAAAAA3w/rwRTKtfDwZA/s400/IMG_55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905000"/>
            <a:ext cx="38100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PITA UKUR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upload.wikimedia.org/wikipedia/commons/thumb/6/6e/Plastic_tape_measure.jpg/220px-Plastic_tape_mea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3535265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http://2.bp.blogspot.com/_N5m6iTDZGXM/TMHOiLauT8I/AAAAAAAAAHQ/oLOJuEEWIec/s400/aImage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3200400" cy="3543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b6.itrademarket.com/pdimage/51/1101851_alatjah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6667500" cy="5000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KAPUR TUKANG JAHIT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http://2.bp.blogspot.com/_I_oS0Nlff94/SpSIwF6zX7I/AAAAAAAAAFg/MA7TyRRcvko/s400/P101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67000"/>
            <a:ext cx="38100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JARUM PENITI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1.bp.blogspot.com/_sc7vYksQ6lw/TJvvkwjEX_I/AAAAAAAAAJI/jvZvWM18ruA/s1600/S403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7536">
            <a:off x="1143000" y="1981200"/>
            <a:ext cx="6096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PENETAS JAHITAN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3.bp.blogspot.com/_Opb9WCaHdeU/S2j-uBA04iI/AAAAAAAAAmo/y2RMFj9qTq0/s400/seam+rip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81200"/>
            <a:ext cx="3810000" cy="3600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PEMBARIS LURUS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2.bp.blogspot.com/_I_oS0Nlff94/StQwiAM7xKI/AAAAAAAAAGg/qvDGMbAggpo/s400/P813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0" name="Picture 4" descr="http://1.bp.blogspot.com/_I_oS0Nlff94/StQwgujAS7I/AAAAAAAAAGI/dDmMmQxIDd0/s400/P8130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238500"/>
            <a:ext cx="3962400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http://rlv.zcache.com/sewing_tools_sticker-p217752487195211053tdcj_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145</Words>
  <Application>Microsoft Office PowerPoint</Application>
  <PresentationFormat>On-screen Show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ALATAN JAHITAN</vt:lpstr>
      <vt:lpstr>PITA UKUR</vt:lpstr>
      <vt:lpstr>GUNTING</vt:lpstr>
      <vt:lpstr>KAPUR TUKANG JAHIT</vt:lpstr>
      <vt:lpstr>JARUM PENITI</vt:lpstr>
      <vt:lpstr>PENETAS JAHITAN</vt:lpstr>
      <vt:lpstr>PEMBARIS LURUS</vt:lpstr>
      <vt:lpstr>SETERIKA</vt:lpstr>
      <vt:lpstr>BAHAN JAHITAN</vt:lpstr>
      <vt:lpstr>RODA SURIH</vt:lpstr>
      <vt:lpstr>FABRIK</vt:lpstr>
      <vt:lpstr>KEGUNAAN</vt:lpstr>
      <vt:lpstr>PITA UKUR</vt:lpstr>
      <vt:lpstr>GUNTING</vt:lpstr>
      <vt:lpstr>KAPUR TUKANG JAHIT</vt:lpstr>
      <vt:lpstr>JARUM PENITI</vt:lpstr>
      <vt:lpstr>PENETAS JAHITAN</vt:lpstr>
      <vt:lpstr>PEMBARIS LURUS</vt:lpstr>
      <vt:lpstr>SETERIKA</vt:lpstr>
      <vt:lpstr>BAHAN JAHITAN</vt:lpstr>
      <vt:lpstr>RODA SURIH</vt:lpstr>
      <vt:lpstr>FABRIK</vt:lpstr>
    </vt:vector>
  </TitlesOfParts>
  <Company>Akmal Midah Enterprise Sdn Bhd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Akmal Bin Mohammad Shahir</dc:creator>
  <cp:lastModifiedBy>Muhammad Akmal Bin Mohammad Shahir</cp:lastModifiedBy>
  <cp:revision>7</cp:revision>
  <dcterms:created xsi:type="dcterms:W3CDTF">2011-03-28T07:21:20Z</dcterms:created>
  <dcterms:modified xsi:type="dcterms:W3CDTF">2011-03-31T01:51:54Z</dcterms:modified>
</cp:coreProperties>
</file>