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660"/>
  </p:normalViewPr>
  <p:slideViewPr>
    <p:cSldViewPr>
      <p:cViewPr varScale="1">
        <p:scale>
          <a:sx n="78" d="100"/>
          <a:sy n="78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29897-7E21-48B9-9504-A0DC5E30C323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>
        <a:scene3d>
          <a:camera prst="obliqueTopRight" zoom="95000"/>
          <a:lightRig rig="flat" dir="t"/>
        </a:scene3d>
      </dgm:spPr>
      <dgm:t>
        <a:bodyPr/>
        <a:lstStyle/>
        <a:p>
          <a:endParaRPr lang="en-US"/>
        </a:p>
      </dgm:t>
    </dgm:pt>
    <dgm:pt modelId="{884B0FCC-2C1C-47DF-B91E-C6AA42774B5B}">
      <dgm:prSet custT="1"/>
      <dgm:spPr/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</a:rPr>
            <a:t>sebagai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hobi</a:t>
          </a:r>
          <a:r>
            <a:rPr lang="en-US" sz="1800" dirty="0" smtClean="0">
              <a:solidFill>
                <a:schemeClr val="tx1"/>
              </a:solidFill>
            </a:rPr>
            <a:t> yang </a:t>
          </a:r>
          <a:r>
            <a:rPr lang="en-US" sz="1800" dirty="0" err="1" smtClean="0">
              <a:solidFill>
                <a:schemeClr val="tx1"/>
              </a:solidFill>
            </a:rPr>
            <a:t>pada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masa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lapang</a:t>
          </a:r>
          <a:endParaRPr lang="en-US" sz="1800" dirty="0">
            <a:solidFill>
              <a:schemeClr val="tx1"/>
            </a:solidFill>
          </a:endParaRPr>
        </a:p>
      </dgm:t>
    </dgm:pt>
    <dgm:pt modelId="{03E3C742-EB08-4391-BFE9-2A47C6A0BF3F}" type="parTrans" cxnId="{C6E29A4C-7BC6-4FD2-AC37-C6942F866E0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3C1BF60E-0272-4CCD-8449-B4D77CBA3870}" type="sibTrans" cxnId="{C6E29A4C-7BC6-4FD2-AC37-C6942F866E0C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B7A05A22-6771-4181-8A16-52E9DE261B27}">
      <dgm:prSet custT="1"/>
      <dgm:spPr/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</a:rPr>
            <a:t>memberikan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ketenangan</a:t>
          </a:r>
          <a:r>
            <a:rPr lang="en-US" sz="1800" dirty="0" smtClean="0">
              <a:solidFill>
                <a:schemeClr val="tx1"/>
              </a:solidFill>
            </a:rPr>
            <a:t>. </a:t>
          </a:r>
          <a:endParaRPr lang="en-US" sz="1800" dirty="0">
            <a:solidFill>
              <a:schemeClr val="tx1"/>
            </a:solidFill>
          </a:endParaRPr>
        </a:p>
      </dgm:t>
    </dgm:pt>
    <dgm:pt modelId="{189DB11F-EECB-42A5-B228-BE3A92A6D3A3}" type="parTrans" cxnId="{97579D4C-C9E0-4A7A-A46D-667F83EFEC4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6DD9DF53-C550-494D-85B3-9DB02E1E22AD}" type="sibTrans" cxnId="{97579D4C-C9E0-4A7A-A46D-667F83EFEC4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42C36B49-DB75-4281-859D-F22CE85359CB}">
      <dgm:prSet custT="1"/>
      <dgm:spPr/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</a:rPr>
            <a:t>Mengindahkan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ruang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kediaman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atau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tempat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kerja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67F6D3BA-E24C-4A4D-9437-1880BE0355B5}" type="parTrans" cxnId="{88EBA904-9D7C-4E50-8AB4-99705792CE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F6182853-4893-441F-8EA7-D72FEB9E0EB1}" type="sibTrans" cxnId="{88EBA904-9D7C-4E50-8AB4-99705792CEF7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769D069A-A236-47AE-8650-74B517C7E211}">
      <dgm:prSet custT="1"/>
      <dgm:spPr/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</a:rPr>
            <a:t>Menghayati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alam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akuatik</a:t>
          </a:r>
          <a:endParaRPr lang="en-US" sz="1800" dirty="0">
            <a:solidFill>
              <a:schemeClr val="tx1"/>
            </a:solidFill>
          </a:endParaRPr>
        </a:p>
      </dgm:t>
    </dgm:pt>
    <dgm:pt modelId="{35FA5165-FFC5-4858-AFE8-6A7E60C8D3AF}" type="parTrans" cxnId="{3A93ACD8-482A-413E-BEF4-E99C7D7FEF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11E79E21-F523-4106-A1D0-350D8B83E74C}" type="sibTrans" cxnId="{3A93ACD8-482A-413E-BEF4-E99C7D7FEF6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9E476435-36E0-4587-BD13-94BDA27FD383}">
      <dgm:prSet custT="1"/>
      <dgm:spPr/>
      <dgm:t>
        <a:bodyPr/>
        <a:lstStyle/>
        <a:p>
          <a:pPr rtl="0"/>
          <a:r>
            <a:rPr lang="en-US" sz="1800" dirty="0" err="1" smtClean="0">
              <a:solidFill>
                <a:schemeClr val="tx1"/>
              </a:solidFill>
            </a:rPr>
            <a:t>Sebagai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sumber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pendapatan</a:t>
          </a:r>
          <a:endParaRPr lang="en-US" sz="1800" dirty="0">
            <a:solidFill>
              <a:schemeClr val="tx1"/>
            </a:solidFill>
          </a:endParaRPr>
        </a:p>
      </dgm:t>
    </dgm:pt>
    <dgm:pt modelId="{AE558A46-4766-4BAC-9E3C-D96D78F85D35}" type="parTrans" cxnId="{EB5F3270-9B42-4BE1-AD24-2BEDB59264B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A4BC8F32-0B20-43E0-B0F5-6E273EFFC270}" type="sibTrans" cxnId="{EB5F3270-9B42-4BE1-AD24-2BEDB59264B9}">
      <dgm:prSet/>
      <dgm:spPr/>
      <dgm:t>
        <a:bodyPr/>
        <a:lstStyle/>
        <a:p>
          <a:endParaRPr lang="en-US" sz="1800">
            <a:solidFill>
              <a:schemeClr val="tx1"/>
            </a:solidFill>
          </a:endParaRPr>
        </a:p>
      </dgm:t>
    </dgm:pt>
    <dgm:pt modelId="{5D4EF0F1-44DB-4484-99F1-03A621794F46}" type="pres">
      <dgm:prSet presAssocID="{DCF29897-7E21-48B9-9504-A0DC5E30C3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8A4C4-51A6-48AF-B2E6-5BFDB2C98C33}" type="pres">
      <dgm:prSet presAssocID="{884B0FCC-2C1C-47DF-B91E-C6AA42774B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35493-7DE9-43D6-B3B5-CED4EFFC8364}" type="pres">
      <dgm:prSet presAssocID="{3C1BF60E-0272-4CCD-8449-B4D77CBA3870}" presName="sibTrans" presStyleCnt="0"/>
      <dgm:spPr/>
    </dgm:pt>
    <dgm:pt modelId="{DB0FD5BD-418A-41DF-9CB5-60B102D0EC3E}" type="pres">
      <dgm:prSet presAssocID="{B7A05A22-6771-4181-8A16-52E9DE261B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E3D34-6A3A-4735-BD74-FEF0116DCA48}" type="pres">
      <dgm:prSet presAssocID="{6DD9DF53-C550-494D-85B3-9DB02E1E22AD}" presName="sibTrans" presStyleCnt="0"/>
      <dgm:spPr/>
    </dgm:pt>
    <dgm:pt modelId="{1468214E-2951-45DD-90BE-5E3B4723A3F7}" type="pres">
      <dgm:prSet presAssocID="{42C36B49-DB75-4281-859D-F22CE85359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F627D-FA0D-44F0-9F32-5494D5024EF8}" type="pres">
      <dgm:prSet presAssocID="{F6182853-4893-441F-8EA7-D72FEB9E0EB1}" presName="sibTrans" presStyleCnt="0"/>
      <dgm:spPr/>
    </dgm:pt>
    <dgm:pt modelId="{463E8DCA-66FD-45E1-9563-2EA35538348B}" type="pres">
      <dgm:prSet presAssocID="{769D069A-A236-47AE-8650-74B517C7E2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E6AAA-8683-438A-AFC3-5D3BA1887121}" type="pres">
      <dgm:prSet presAssocID="{11E79E21-F523-4106-A1D0-350D8B83E74C}" presName="sibTrans" presStyleCnt="0"/>
      <dgm:spPr/>
    </dgm:pt>
    <dgm:pt modelId="{AFC4EF79-771F-4B37-8119-3F33C433EEC9}" type="pres">
      <dgm:prSet presAssocID="{9E476435-36E0-4587-BD13-94BDA27FD3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2C91B1-E8D2-4759-8B40-79645523FF25}" type="presOf" srcId="{DCF29897-7E21-48B9-9504-A0DC5E30C323}" destId="{5D4EF0F1-44DB-4484-99F1-03A621794F46}" srcOrd="0" destOrd="0" presId="urn:microsoft.com/office/officeart/2005/8/layout/hList6"/>
    <dgm:cxn modelId="{EB5F3270-9B42-4BE1-AD24-2BEDB59264B9}" srcId="{DCF29897-7E21-48B9-9504-A0DC5E30C323}" destId="{9E476435-36E0-4587-BD13-94BDA27FD383}" srcOrd="4" destOrd="0" parTransId="{AE558A46-4766-4BAC-9E3C-D96D78F85D35}" sibTransId="{A4BC8F32-0B20-43E0-B0F5-6E273EFFC270}"/>
    <dgm:cxn modelId="{CB6E6923-9796-437B-A307-157B971A0F4F}" type="presOf" srcId="{884B0FCC-2C1C-47DF-B91E-C6AA42774B5B}" destId="{C9F8A4C4-51A6-48AF-B2E6-5BFDB2C98C33}" srcOrd="0" destOrd="0" presId="urn:microsoft.com/office/officeart/2005/8/layout/hList6"/>
    <dgm:cxn modelId="{97579D4C-C9E0-4A7A-A46D-667F83EFEC49}" srcId="{DCF29897-7E21-48B9-9504-A0DC5E30C323}" destId="{B7A05A22-6771-4181-8A16-52E9DE261B27}" srcOrd="1" destOrd="0" parTransId="{189DB11F-EECB-42A5-B228-BE3A92A6D3A3}" sibTransId="{6DD9DF53-C550-494D-85B3-9DB02E1E22AD}"/>
    <dgm:cxn modelId="{7A1EAF9B-80C5-48E2-9FB6-B84C77C7A773}" type="presOf" srcId="{B7A05A22-6771-4181-8A16-52E9DE261B27}" destId="{DB0FD5BD-418A-41DF-9CB5-60B102D0EC3E}" srcOrd="0" destOrd="0" presId="urn:microsoft.com/office/officeart/2005/8/layout/hList6"/>
    <dgm:cxn modelId="{14F9FACD-7F90-4D2B-8282-A383C2EF5D94}" type="presOf" srcId="{42C36B49-DB75-4281-859D-F22CE85359CB}" destId="{1468214E-2951-45DD-90BE-5E3B4723A3F7}" srcOrd="0" destOrd="0" presId="urn:microsoft.com/office/officeart/2005/8/layout/hList6"/>
    <dgm:cxn modelId="{88EBA904-9D7C-4E50-8AB4-99705792CEF7}" srcId="{DCF29897-7E21-48B9-9504-A0DC5E30C323}" destId="{42C36B49-DB75-4281-859D-F22CE85359CB}" srcOrd="2" destOrd="0" parTransId="{67F6D3BA-E24C-4A4D-9437-1880BE0355B5}" sibTransId="{F6182853-4893-441F-8EA7-D72FEB9E0EB1}"/>
    <dgm:cxn modelId="{C6E29A4C-7BC6-4FD2-AC37-C6942F866E0C}" srcId="{DCF29897-7E21-48B9-9504-A0DC5E30C323}" destId="{884B0FCC-2C1C-47DF-B91E-C6AA42774B5B}" srcOrd="0" destOrd="0" parTransId="{03E3C742-EB08-4391-BFE9-2A47C6A0BF3F}" sibTransId="{3C1BF60E-0272-4CCD-8449-B4D77CBA3870}"/>
    <dgm:cxn modelId="{60D7844E-49AB-4FF2-AD58-3F0A59B99ABA}" type="presOf" srcId="{769D069A-A236-47AE-8650-74B517C7E211}" destId="{463E8DCA-66FD-45E1-9563-2EA35538348B}" srcOrd="0" destOrd="0" presId="urn:microsoft.com/office/officeart/2005/8/layout/hList6"/>
    <dgm:cxn modelId="{F97B3CC4-9C53-41F3-8432-432E7195A1FD}" type="presOf" srcId="{9E476435-36E0-4587-BD13-94BDA27FD383}" destId="{AFC4EF79-771F-4B37-8119-3F33C433EEC9}" srcOrd="0" destOrd="0" presId="urn:microsoft.com/office/officeart/2005/8/layout/hList6"/>
    <dgm:cxn modelId="{3A93ACD8-482A-413E-BEF4-E99C7D7FEF69}" srcId="{DCF29897-7E21-48B9-9504-A0DC5E30C323}" destId="{769D069A-A236-47AE-8650-74B517C7E211}" srcOrd="3" destOrd="0" parTransId="{35FA5165-FFC5-4858-AFE8-6A7E60C8D3AF}" sibTransId="{11E79E21-F523-4106-A1D0-350D8B83E74C}"/>
    <dgm:cxn modelId="{776BCD55-2E3F-4104-9192-98FB6D7747A3}" type="presParOf" srcId="{5D4EF0F1-44DB-4484-99F1-03A621794F46}" destId="{C9F8A4C4-51A6-48AF-B2E6-5BFDB2C98C33}" srcOrd="0" destOrd="0" presId="urn:microsoft.com/office/officeart/2005/8/layout/hList6"/>
    <dgm:cxn modelId="{89F5796B-4113-439A-9D48-BD09C8AC7CDB}" type="presParOf" srcId="{5D4EF0F1-44DB-4484-99F1-03A621794F46}" destId="{E6035493-7DE9-43D6-B3B5-CED4EFFC8364}" srcOrd="1" destOrd="0" presId="urn:microsoft.com/office/officeart/2005/8/layout/hList6"/>
    <dgm:cxn modelId="{3304FF4A-2525-45FA-8E89-CC6C6D7EF9AA}" type="presParOf" srcId="{5D4EF0F1-44DB-4484-99F1-03A621794F46}" destId="{DB0FD5BD-418A-41DF-9CB5-60B102D0EC3E}" srcOrd="2" destOrd="0" presId="urn:microsoft.com/office/officeart/2005/8/layout/hList6"/>
    <dgm:cxn modelId="{434F19F0-A32A-4E0F-AED7-CD200EA4EDDC}" type="presParOf" srcId="{5D4EF0F1-44DB-4484-99F1-03A621794F46}" destId="{5BDE3D34-6A3A-4735-BD74-FEF0116DCA48}" srcOrd="3" destOrd="0" presId="urn:microsoft.com/office/officeart/2005/8/layout/hList6"/>
    <dgm:cxn modelId="{189CF8EE-7B7C-463E-AA82-EF857419278F}" type="presParOf" srcId="{5D4EF0F1-44DB-4484-99F1-03A621794F46}" destId="{1468214E-2951-45DD-90BE-5E3B4723A3F7}" srcOrd="4" destOrd="0" presId="urn:microsoft.com/office/officeart/2005/8/layout/hList6"/>
    <dgm:cxn modelId="{49175E20-DDB0-4A00-B8F4-E501E2F64B8D}" type="presParOf" srcId="{5D4EF0F1-44DB-4484-99F1-03A621794F46}" destId="{C4AF627D-FA0D-44F0-9F32-5494D5024EF8}" srcOrd="5" destOrd="0" presId="urn:microsoft.com/office/officeart/2005/8/layout/hList6"/>
    <dgm:cxn modelId="{2440EC55-BA56-407E-9E8C-28C443AC0D8D}" type="presParOf" srcId="{5D4EF0F1-44DB-4484-99F1-03A621794F46}" destId="{463E8DCA-66FD-45E1-9563-2EA35538348B}" srcOrd="6" destOrd="0" presId="urn:microsoft.com/office/officeart/2005/8/layout/hList6"/>
    <dgm:cxn modelId="{7B274B57-3E9F-464A-AC50-7938DE44BEAD}" type="presParOf" srcId="{5D4EF0F1-44DB-4484-99F1-03A621794F46}" destId="{E46E6AAA-8683-438A-AFC3-5D3BA1887121}" srcOrd="7" destOrd="0" presId="urn:microsoft.com/office/officeart/2005/8/layout/hList6"/>
    <dgm:cxn modelId="{94596105-29EF-4B48-86EE-E1904472B7AF}" type="presParOf" srcId="{5D4EF0F1-44DB-4484-99F1-03A621794F46}" destId="{AFC4EF79-771F-4B37-8119-3F33C433EEC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8A4C4-51A6-48AF-B2E6-5BFDB2C98C33}">
      <dsp:nvSpPr>
        <dsp:cNvPr id="0" name=""/>
        <dsp:cNvSpPr/>
      </dsp:nvSpPr>
      <dsp:spPr>
        <a:xfrm rot="16200000">
          <a:off x="-1538905" y="1543570"/>
          <a:ext cx="4724399" cy="1637258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sebagai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hobi</a:t>
          </a:r>
          <a:r>
            <a:rPr lang="en-US" sz="1800" kern="1200" dirty="0" smtClean="0">
              <a:solidFill>
                <a:schemeClr val="tx1"/>
              </a:solidFill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</a:rPr>
            <a:t>pada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masa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lapang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4665" y="944880"/>
        <a:ext cx="1637258" cy="2834639"/>
      </dsp:txXfrm>
    </dsp:sp>
    <dsp:sp modelId="{DB0FD5BD-418A-41DF-9CB5-60B102D0EC3E}">
      <dsp:nvSpPr>
        <dsp:cNvPr id="0" name=""/>
        <dsp:cNvSpPr/>
      </dsp:nvSpPr>
      <dsp:spPr>
        <a:xfrm rot="16200000">
          <a:off x="221147" y="1543570"/>
          <a:ext cx="4724399" cy="1637258"/>
        </a:xfrm>
        <a:prstGeom prst="flowChartManualOperati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memberikan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ketenangan</a:t>
          </a:r>
          <a:r>
            <a:rPr lang="en-US" sz="1800" kern="1200" dirty="0" smtClean="0">
              <a:solidFill>
                <a:schemeClr val="tx1"/>
              </a:solidFill>
            </a:rPr>
            <a:t>. 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1764717" y="944880"/>
        <a:ext cx="1637258" cy="2834639"/>
      </dsp:txXfrm>
    </dsp:sp>
    <dsp:sp modelId="{1468214E-2951-45DD-90BE-5E3B4723A3F7}">
      <dsp:nvSpPr>
        <dsp:cNvPr id="0" name=""/>
        <dsp:cNvSpPr/>
      </dsp:nvSpPr>
      <dsp:spPr>
        <a:xfrm rot="16200000">
          <a:off x="1981200" y="1543570"/>
          <a:ext cx="4724399" cy="1637258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Mengindahkan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ruang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kediaman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atau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tempat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kerja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3524770" y="944880"/>
        <a:ext cx="1637258" cy="2834639"/>
      </dsp:txXfrm>
    </dsp:sp>
    <dsp:sp modelId="{463E8DCA-66FD-45E1-9563-2EA35538348B}">
      <dsp:nvSpPr>
        <dsp:cNvPr id="0" name=""/>
        <dsp:cNvSpPr/>
      </dsp:nvSpPr>
      <dsp:spPr>
        <a:xfrm rot="16200000">
          <a:off x="3741252" y="1543570"/>
          <a:ext cx="4724399" cy="1637258"/>
        </a:xfrm>
        <a:prstGeom prst="flowChartManualOperati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Menghayati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alam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akuatik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5284822" y="944880"/>
        <a:ext cx="1637258" cy="2834639"/>
      </dsp:txXfrm>
    </dsp:sp>
    <dsp:sp modelId="{AFC4EF79-771F-4B37-8119-3F33C433EEC9}">
      <dsp:nvSpPr>
        <dsp:cNvPr id="0" name=""/>
        <dsp:cNvSpPr/>
      </dsp:nvSpPr>
      <dsp:spPr>
        <a:xfrm rot="16200000">
          <a:off x="5501305" y="1543570"/>
          <a:ext cx="4724399" cy="1637258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Sebagai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sumber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pendapatan</a:t>
          </a:r>
          <a:endParaRPr lang="en-US" sz="1800" kern="1200" dirty="0">
            <a:solidFill>
              <a:schemeClr val="tx1"/>
            </a:solidFill>
          </a:endParaRPr>
        </a:p>
      </dsp:txBody>
      <dsp:txXfrm rot="5400000">
        <a:off x="7044875" y="944880"/>
        <a:ext cx="1637258" cy="283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A01A20C-FDC0-4F0E-96C9-CD464215CC90}" type="datetimeFigureOut">
              <a:rPr lang="en-US"/>
              <a:pPr>
                <a:defRPr/>
              </a:pPr>
              <a:t>7/19/2011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C85FEA-BB60-48A1-B221-C2234A003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61DB9F-4208-4472-AD3D-6FDC86D8C61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F9A3DB-B6DE-4061-8633-ED7EBE46C34A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35477-7865-4026-9AE3-7B3145FD6F3E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AD794B-D885-4D87-8580-44EDBDE0133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BD771-90A8-40E7-A803-57F7D6653374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7992-7102-4F62-A5D0-7B161F7141B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1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1F8E-EE8E-4742-9414-A8DCAC6F47D1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6EB2-D45A-4A19-A84F-54E8DB32BF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574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FB86-32B4-4D51-BB86-326743A5422A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9AE2-EA77-4BF7-A35C-FA896212E24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539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D34C-A30F-42C9-A02A-B32DD6D16B97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CEF2-FBA7-4E45-9F25-EBC560221F5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805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B38E-C6A0-414B-A94C-5CF74107B71A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7031-AB33-4557-AC24-8446E36E57E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367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3CA9-0EBB-4478-BA5C-62B29DE03D4B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4C17-8B87-4EAB-B323-4EF3DD568F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22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01F0-B6F5-41FC-BB11-27E7B81458C9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F67A-2EC5-4657-A2DB-E4EC09059F4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558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E701-960C-4D25-A06E-8F3E973793D9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83A7-F2B0-46C5-B2CC-466B18CB20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20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32D4-4E5B-4E81-8B24-2327DEE8F6F6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6FD0-4D39-48ED-BB08-E90B6D643A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67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A7958-0A39-489A-98B2-412905762775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FA6-891A-4381-BE82-15CB53E56B2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24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3B18-8E1D-407C-99C7-F4FCB953C171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7B36-D6B9-4E73-86DA-8DD967C73A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120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45BD45-F8C8-4C99-8CBA-427353FAA817}" type="datetimeFigureOut">
              <a:rPr lang="fr-FR"/>
              <a:pPr>
                <a:defRPr/>
              </a:pPr>
              <a:t>19/07/2011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EBDACE-8ADF-4D2A-90B1-D0673D39FCC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3.jpeg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image" Target="../media/image7.jpeg"/><Relationship Id="rId15" Type="http://schemas.openxmlformats.org/officeDocument/2006/relationships/slide" Target="slide5.xml"/><Relationship Id="rId10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9.xml"/><Relationship Id="rId1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12" Type="http://schemas.openxmlformats.org/officeDocument/2006/relationships/slide" Target="slide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4" Type="http://schemas.openxmlformats.org/officeDocument/2006/relationships/hyperlink" Target="IKAN%20HIASAN/arowana.flv" TargetMode="External"/><Relationship Id="rId9" Type="http://schemas.openxmlformats.org/officeDocument/2006/relationships/slide" Target="slide10.xml"/><Relationship Id="rId1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5" Type="http://schemas.openxmlformats.org/officeDocument/2006/relationships/image" Target="../media/image17.jpe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9.xml"/><Relationship Id="rId12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5" Type="http://schemas.openxmlformats.org/officeDocument/2006/relationships/image" Target="../media/image18.jpeg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14.xml"/><Relationship Id="rId5" Type="http://schemas.openxmlformats.org/officeDocument/2006/relationships/diagramLayout" Target="../diagrams/layout1.xml"/><Relationship Id="rId10" Type="http://schemas.openxmlformats.org/officeDocument/2006/relationships/slide" Target="slide4.xml"/><Relationship Id="rId4" Type="http://schemas.openxmlformats.org/officeDocument/2006/relationships/diagramData" Target="../diagrams/data1.xml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0.jpeg"/><Relationship Id="rId1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17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2.png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5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10.xml"/><Relationship Id="rId12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3.xml"/><Relationship Id="rId5" Type="http://schemas.openxmlformats.org/officeDocument/2006/relationships/slide" Target="slide7.xml"/><Relationship Id="rId15" Type="http://schemas.openxmlformats.org/officeDocument/2006/relationships/image" Target="../media/image14.jpeg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1.xml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4.xml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12.xml"/><Relationship Id="rId5" Type="http://schemas.openxmlformats.org/officeDocument/2006/relationships/slide" Target="slide7.xml"/><Relationship Id="rId1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hyperlink" Target="IKAN%20HIASAN/Red-Guppy-2007-1.flv" TargetMode="External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4.xml"/><Relationship Id="rId2" Type="http://schemas.openxmlformats.org/officeDocument/2006/relationships/image" Target="../media/image3.jpeg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12.xml"/><Relationship Id="rId5" Type="http://schemas.openxmlformats.org/officeDocument/2006/relationships/slide" Target="slide8.xml"/><Relationship Id="rId1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hyperlink" Target="IKAN%20HIASAN/molly_fish.flv" TargetMode="External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5.xml"/><Relationship Id="rId3" Type="http://schemas.openxmlformats.org/officeDocument/2006/relationships/hyperlink" Target="IKAN%20HIASAN/arowana.flv" TargetMode="External"/><Relationship Id="rId7" Type="http://schemas.openxmlformats.org/officeDocument/2006/relationships/slide" Target="slide10.xml"/><Relationship Id="rId12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3.xml"/><Relationship Id="rId5" Type="http://schemas.openxmlformats.org/officeDocument/2006/relationships/slide" Target="slide8.xml"/><Relationship Id="rId15" Type="http://schemas.openxmlformats.org/officeDocument/2006/relationships/image" Target="../media/image15.png"/><Relationship Id="rId10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28925" y="2987675"/>
            <a:ext cx="5815013" cy="1470025"/>
          </a:xfrm>
        </p:spPr>
        <p:txBody>
          <a:bodyPr/>
          <a:lstStyle/>
          <a:p>
            <a:pPr algn="l" eaLnBrk="1" hangingPunct="1"/>
            <a:r>
              <a:rPr lang="fr-CA" sz="3600" smtClean="0">
                <a:solidFill>
                  <a:srgbClr val="265F00"/>
                </a:solidFill>
                <a:latin typeface="Georgia" pitchFamily="18" charset="0"/>
              </a:rPr>
              <a:t>IKAN HIASAN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514725" y="4000500"/>
            <a:ext cx="4789488" cy="1000125"/>
          </a:xfrm>
        </p:spPr>
        <p:txBody>
          <a:bodyPr/>
          <a:lstStyle/>
          <a:p>
            <a:pPr algn="l" eaLnBrk="1" hangingPunct="1"/>
            <a:r>
              <a:rPr lang="fr-CA" sz="2400" dirty="0" smtClean="0">
                <a:solidFill>
                  <a:srgbClr val="265F00"/>
                </a:solidFill>
                <a:latin typeface="Georgia" pitchFamily="18" charset="0"/>
              </a:rPr>
              <a:t>TAHUN 5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20000" y="6096000"/>
            <a:ext cx="609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Koi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6400" y="2286000"/>
            <a:ext cx="2971800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</a:t>
            </a:r>
            <a:r>
              <a:rPr lang="en-US" b="1" dirty="0" err="1"/>
              <a:t>Koi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bertompok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bertompok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Jepun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saiz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25 cm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pic>
        <p:nvPicPr>
          <p:cNvPr id="11272" name="Picture 7" descr="http://t1.gstatic.com/images?q=tbn:01t5Hec4HztTRM:http://2.bp.blogspot.com/_k3eVpoCa6WI/R4OdvBuIoyI/AAAAAAAAAaI/Hdu2-X-Y9yo/s1600/koi-fish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252663"/>
            <a:ext cx="35036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1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2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3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4" name="TextBox 67"/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5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6" name="TextBox 6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17" name="TextBox 6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18" name="Rounded Rectangle 17">
            <a:hlinkClick r:id="rId13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19" name="Rounded Rectangle 18">
            <a:hlinkClick r:id="rId14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3" name="Rounded Rectangle 22">
            <a:hlinkClick r:id="rId16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Tiger Barb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4" action="ppaction://hlinkfile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2286000"/>
            <a:ext cx="2895600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Tiger Barb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India, Malaysia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Afrika</a:t>
            </a:r>
            <a:r>
              <a:rPr lang="en-US" dirty="0"/>
              <a:t>.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.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.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saiz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16 cm </a:t>
            </a:r>
            <a:r>
              <a:rPr lang="en-US" dirty="0" err="1"/>
              <a:t>panjangnya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TextBox 6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1" name="TextBox 6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2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3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4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5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6" name="TextBox 67"/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17" name="TextBox 6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2" name="Rounded Rectangle 21">
            <a:hlinkClick r:id="rId14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3" name="Rounded Rectangle 22">
            <a:hlinkClick r:id="rId15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12316" name="Picture 18" descr="tiger barb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260600"/>
            <a:ext cx="358775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Emas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2286000"/>
            <a:ext cx="2895600" cy="3352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</a:t>
            </a:r>
            <a:r>
              <a:rPr lang="en-US" b="1" dirty="0" err="1"/>
              <a:t>Emas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keemasan</a:t>
            </a:r>
            <a:r>
              <a:rPr lang="en-US" dirty="0"/>
              <a:t>, </a:t>
            </a:r>
            <a:r>
              <a:rPr lang="en-US" dirty="0" err="1"/>
              <a:t>keputihan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kemerahan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China.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saiz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12 cm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sp>
        <p:nvSpPr>
          <p:cNvPr id="10" name="Text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1" name="TextBox 6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2" name="TextBox 6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3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4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6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17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18" name="Rounded Rectangle 17">
            <a:hlinkClick r:id="rId11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19" name="Rounded Rectangle 18">
            <a:hlinkClick r:id="rId12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13340" name="Picture 9" descr="ema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19338"/>
            <a:ext cx="346710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Angel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0" y="2286000"/>
            <a:ext cx="3124200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Angel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keperakan</a:t>
            </a:r>
            <a:r>
              <a:rPr lang="en-US" dirty="0"/>
              <a:t>, </a:t>
            </a:r>
            <a:r>
              <a:rPr lang="en-US" dirty="0" err="1"/>
              <a:t>kebiruan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berbelang</a:t>
            </a:r>
            <a:r>
              <a:rPr lang="en-US" dirty="0"/>
              <a:t> </a:t>
            </a:r>
            <a:r>
              <a:rPr lang="en-US" dirty="0" err="1"/>
              <a:t>hitam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Selatan.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rumusan</a:t>
            </a:r>
            <a:r>
              <a:rPr lang="en-US" dirty="0"/>
              <a:t>,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akuatik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hidupan</a:t>
            </a:r>
            <a:r>
              <a:rPr lang="en-US" dirty="0"/>
              <a:t> air yang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saiz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15 cm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sp>
        <p:nvSpPr>
          <p:cNvPr id="8" name="Text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0" name="TextBox 6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1" name="TextBox 6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2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3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4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5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16" name="TextBox 67"/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Angel</a:t>
            </a:r>
          </a:p>
        </p:txBody>
      </p:sp>
      <p:sp>
        <p:nvSpPr>
          <p:cNvPr id="18" name="Rounded Rectangle 17">
            <a:hlinkClick r:id="rId11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19" name="Rounded Rectangle 18">
            <a:hlinkClick r:id="rId12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14364" name="Picture 19" descr="E:\MY DOCUMENT\SEM 3 PISMP\RBT 3105\ikn hiasan\angelfish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31908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792163"/>
          </a:xfrm>
        </p:spPr>
        <p:txBody>
          <a:bodyPr/>
          <a:lstStyle/>
          <a:p>
            <a:pPr eaLnBrk="1" hangingPunct="1"/>
            <a:r>
              <a:rPr lang="fr-CA" sz="2000" b="1" smtClean="0">
                <a:solidFill>
                  <a:srgbClr val="265F00"/>
                </a:solidFill>
              </a:rPr>
              <a:t>TUJUAN MEMELIHARA IKAN HIASAN</a:t>
            </a: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019008493"/>
              </p:ext>
            </p:extLst>
          </p:nvPr>
        </p:nvGraphicFramePr>
        <p:xfrm>
          <a:off x="228600" y="17526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Rounded Rectangle 27">
            <a:hlinkClick r:id="rId9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29" name="Rounded Rectangle 28">
            <a:hlinkClick r:id="rId10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31" name="Rounded Rectangle 30">
            <a:hlinkClick r:id="rId11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sp>
        <p:nvSpPr>
          <p:cNvPr id="32" name="Rounded Rectangle 31">
            <a:hlinkClick r:id="rId12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 bwMode="auto">
          <a:xfrm>
            <a:off x="1905000" y="18288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 bwMode="auto">
          <a:xfrm>
            <a:off x="3276600" y="18288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 bwMode="auto">
          <a:xfrm>
            <a:off x="4648200" y="18288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6934200" y="5943600"/>
            <a:ext cx="6096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8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81963" cy="1143000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265F00"/>
                </a:solidFill>
                <a:latin typeface="Brush Script MT" pitchFamily="66" charset="0"/>
              </a:rPr>
              <a:t>IKAN HIASAN </a:t>
            </a:r>
            <a:br>
              <a:rPr lang="fr-CA" smtClean="0">
                <a:solidFill>
                  <a:srgbClr val="265F00"/>
                </a:solidFill>
                <a:latin typeface="Brush Script MT" pitchFamily="66" charset="0"/>
              </a:rPr>
            </a:br>
            <a:r>
              <a:rPr lang="fr-CA" smtClean="0">
                <a:solidFill>
                  <a:srgbClr val="265F00"/>
                </a:solidFill>
                <a:latin typeface="Brush Script MT" pitchFamily="66" charset="0"/>
              </a:rPr>
              <a:t>TAHUN 5</a:t>
            </a:r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 bwMode="auto">
          <a:xfrm>
            <a:off x="6045843" y="18288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HURAIAN SUKATAN PELAJARAN 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238250" y="2590800"/>
            <a:ext cx="6686550" cy="3886200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b="1" dirty="0" smtClean="0"/>
              <a:t>a. </a:t>
            </a:r>
            <a:r>
              <a:rPr lang="en-US" sz="2000" b="1" dirty="0" err="1" smtClean="0"/>
              <a:t>Pengenalan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nb-NO" sz="2000" u="sng" dirty="0" smtClean="0"/>
              <a:t>Aras 1</a:t>
            </a:r>
            <a:endParaRPr lang="en-US" sz="2000" dirty="0" smtClean="0"/>
          </a:p>
          <a:p>
            <a:pPr eaLnBrk="1" hangingPunct="1">
              <a:defRPr/>
            </a:pPr>
            <a:r>
              <a:rPr lang="nb-NO" sz="2000" dirty="0" smtClean="0"/>
              <a:t>Mengenal dan melabel bahagian luar ikan</a:t>
            </a:r>
            <a:endParaRPr lang="en-US" sz="2000" dirty="0" smtClean="0"/>
          </a:p>
          <a:p>
            <a:pPr eaLnBrk="1" hangingPunct="1">
              <a:defRPr/>
            </a:pPr>
            <a:r>
              <a:rPr lang="nb-NO" sz="2000" dirty="0" smtClean="0"/>
              <a:t>Menyenarai spesis ikan hiasan tropika</a:t>
            </a:r>
            <a:endParaRPr lang="en-US" sz="2000" dirty="0" smtClean="0"/>
          </a:p>
          <a:p>
            <a:pPr eaLnBrk="1" hangingPunct="1">
              <a:defRPr/>
            </a:pPr>
            <a:endParaRPr lang="en-US" sz="2000" u="sng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nb-NO" sz="2000" u="sng" dirty="0" smtClean="0"/>
              <a:t>Aras 2</a:t>
            </a:r>
            <a:endParaRPr lang="en-US" sz="2000" dirty="0" smtClean="0"/>
          </a:p>
          <a:p>
            <a:pPr eaLnBrk="1" hangingPunct="1">
              <a:defRPr/>
            </a:pPr>
            <a:r>
              <a:rPr lang="nb-NO" sz="2000" dirty="0" smtClean="0"/>
              <a:t>Menyatakan sebab dan tujuan memelihara ikan hiasan</a:t>
            </a:r>
            <a:endParaRPr lang="en-US" sz="2000" dirty="0" smtClean="0"/>
          </a:p>
          <a:p>
            <a:pPr eaLnBrk="1" hangingPunct="1">
              <a:buFont typeface="Arial" charset="0"/>
              <a:buNone/>
              <a:defRPr/>
            </a:pPr>
            <a:endParaRPr lang="nb-NO" sz="2000" u="sng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nb-NO" sz="2000" u="sng" dirty="0" smtClean="0"/>
              <a:t>Aras 3</a:t>
            </a:r>
            <a:endParaRPr lang="en-US" sz="2000" dirty="0" smtClean="0"/>
          </a:p>
          <a:p>
            <a:pPr eaLnBrk="1" hangingPunct="1">
              <a:defRPr/>
            </a:pPr>
            <a:r>
              <a:rPr lang="nb-NO" sz="2000" dirty="0" smtClean="0"/>
              <a:t>Menyenaraikan beberapa ciri istimewa pada ikan hiasan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 bwMode="auto">
          <a:xfrm>
            <a:off x="1905000" y="18288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 bwMode="auto">
          <a:xfrm>
            <a:off x="3276600" y="18288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15" name="Rounded Rectangle 14">
            <a:hlinkClick r:id="rId5" action="ppaction://hlinksldjump"/>
          </p:cNvPr>
          <p:cNvSpPr/>
          <p:nvPr/>
        </p:nvSpPr>
        <p:spPr bwMode="auto">
          <a:xfrm>
            <a:off x="4648200" y="18288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 bwMode="auto">
          <a:xfrm>
            <a:off x="6019800" y="18288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48200" cy="792163"/>
          </a:xfrm>
        </p:spPr>
        <p:txBody>
          <a:bodyPr/>
          <a:lstStyle/>
          <a:p>
            <a:pPr eaLnBrk="1" hangingPunct="1"/>
            <a:r>
              <a:rPr lang="fr-CA" smtClean="0">
                <a:solidFill>
                  <a:srgbClr val="265F00"/>
                </a:solidFill>
              </a:rPr>
              <a:t>BAHAGIAN IKAN</a:t>
            </a:r>
          </a:p>
        </p:txBody>
      </p:sp>
      <p:sp>
        <p:nvSpPr>
          <p:cNvPr id="5123" name="Rectangle 74"/>
          <p:cNvSpPr>
            <a:spLocks noChangeArrowheads="1"/>
          </p:cNvSpPr>
          <p:nvPr/>
        </p:nvSpPr>
        <p:spPr bwMode="auto">
          <a:xfrm>
            <a:off x="838200" y="914400"/>
            <a:ext cx="446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/>
              <a:t>Mengenal dan melabel bahagian luar ikan</a:t>
            </a:r>
            <a:endParaRPr lang="en-US"/>
          </a:p>
        </p:txBody>
      </p:sp>
      <p:sp>
        <p:nvSpPr>
          <p:cNvPr id="76" name="Action Button: Custom 75">
            <a:hlinkClick r:id="" action="ppaction://hlinkshowjump?jump=nextslide" highlightClick="1"/>
          </p:cNvPr>
          <p:cNvSpPr/>
          <p:nvPr/>
        </p:nvSpPr>
        <p:spPr>
          <a:xfrm>
            <a:off x="7848600" y="5943600"/>
            <a:ext cx="990600" cy="457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ed Rectangle 36">
            <a:hlinkClick r:id="rId4" action="ppaction://hlinksldjump"/>
          </p:cNvPr>
          <p:cNvSpPr/>
          <p:nvPr/>
        </p:nvSpPr>
        <p:spPr bwMode="auto">
          <a:xfrm>
            <a:off x="1925256" y="1354238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38" name="Rounded Rectangle 37">
            <a:hlinkClick r:id="rId5" action="ppaction://hlinksldjump"/>
          </p:cNvPr>
          <p:cNvSpPr/>
          <p:nvPr/>
        </p:nvSpPr>
        <p:spPr bwMode="auto">
          <a:xfrm>
            <a:off x="3276600" y="1362919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41" name="Rounded Rectangle 40">
            <a:hlinkClick r:id="rId6" action="ppaction://hlinksldjump"/>
          </p:cNvPr>
          <p:cNvSpPr/>
          <p:nvPr/>
        </p:nvSpPr>
        <p:spPr bwMode="auto">
          <a:xfrm>
            <a:off x="4648200" y="13716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42" name="Rounded Rectangle 41">
            <a:hlinkClick r:id="rId7" action="ppaction://hlinksldjump"/>
          </p:cNvPr>
          <p:cNvSpPr/>
          <p:nvPr/>
        </p:nvSpPr>
        <p:spPr bwMode="auto">
          <a:xfrm>
            <a:off x="6019800" y="13716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5137" name="Picture 0" descr="Picture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016125"/>
            <a:ext cx="70770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48200" cy="792163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JENIS IKAN</a:t>
            </a:r>
          </a:p>
        </p:txBody>
      </p:sp>
      <p:sp>
        <p:nvSpPr>
          <p:cNvPr id="6147" name="Rectangle 35"/>
          <p:cNvSpPr>
            <a:spLocks noChangeArrowheads="1"/>
          </p:cNvSpPr>
          <p:nvPr/>
        </p:nvSpPr>
        <p:spPr bwMode="auto">
          <a:xfrm>
            <a:off x="914400" y="914400"/>
            <a:ext cx="409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b-NO"/>
              <a:t>Menyenarai spesis ikan hiasan tropika</a:t>
            </a:r>
            <a:endParaRPr lang="en-US"/>
          </a:p>
        </p:txBody>
      </p:sp>
      <p:pic>
        <p:nvPicPr>
          <p:cNvPr id="6148" name="Picture 2" descr="http://arwanaku.wordpress.com/2008/06/12/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1085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7"/>
          <p:cNvSpPr txBox="1">
            <a:spLocks noChangeArrowheads="1"/>
          </p:cNvSpPr>
          <p:nvPr/>
        </p:nvSpPr>
        <p:spPr bwMode="auto">
          <a:xfrm>
            <a:off x="2438400" y="2133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Arowana</a:t>
            </a:r>
          </a:p>
        </p:txBody>
      </p:sp>
      <p:sp>
        <p:nvSpPr>
          <p:cNvPr id="6150" name="TextBox 67"/>
          <p:cNvSpPr txBox="1">
            <a:spLocks noChangeArrowheads="1"/>
          </p:cNvSpPr>
          <p:nvPr/>
        </p:nvSpPr>
        <p:spPr bwMode="auto">
          <a:xfrm>
            <a:off x="2438400" y="4583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Molly</a:t>
            </a:r>
          </a:p>
        </p:txBody>
      </p:sp>
      <p:sp>
        <p:nvSpPr>
          <p:cNvPr id="6151" name="TextBox 67"/>
          <p:cNvSpPr txBox="1">
            <a:spLocks noChangeArrowheads="1"/>
          </p:cNvSpPr>
          <p:nvPr/>
        </p:nvSpPr>
        <p:spPr bwMode="auto">
          <a:xfrm>
            <a:off x="2438400" y="3440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Guppy</a:t>
            </a:r>
          </a:p>
        </p:txBody>
      </p:sp>
      <p:sp>
        <p:nvSpPr>
          <p:cNvPr id="6152" name="TextBox 67"/>
          <p:cNvSpPr txBox="1">
            <a:spLocks noChangeArrowheads="1"/>
          </p:cNvSpPr>
          <p:nvPr/>
        </p:nvSpPr>
        <p:spPr bwMode="auto">
          <a:xfrm>
            <a:off x="2438400" y="5726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Pelaga</a:t>
            </a:r>
          </a:p>
        </p:txBody>
      </p:sp>
      <p:sp>
        <p:nvSpPr>
          <p:cNvPr id="6153" name="TextBox 67"/>
          <p:cNvSpPr txBox="1">
            <a:spLocks noChangeArrowheads="1"/>
          </p:cNvSpPr>
          <p:nvPr/>
        </p:nvSpPr>
        <p:spPr bwMode="auto">
          <a:xfrm>
            <a:off x="5105400" y="21447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Koi</a:t>
            </a:r>
          </a:p>
        </p:txBody>
      </p:sp>
      <p:sp>
        <p:nvSpPr>
          <p:cNvPr id="6154" name="TextBox 67"/>
          <p:cNvSpPr txBox="1">
            <a:spLocks noChangeArrowheads="1"/>
          </p:cNvSpPr>
          <p:nvPr/>
        </p:nvSpPr>
        <p:spPr bwMode="auto">
          <a:xfrm>
            <a:off x="5105400" y="4583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Emas</a:t>
            </a:r>
          </a:p>
        </p:txBody>
      </p:sp>
      <p:sp>
        <p:nvSpPr>
          <p:cNvPr id="6155" name="TextBox 67"/>
          <p:cNvSpPr txBox="1">
            <a:spLocks noChangeArrowheads="1"/>
          </p:cNvSpPr>
          <p:nvPr/>
        </p:nvSpPr>
        <p:spPr bwMode="auto">
          <a:xfrm>
            <a:off x="5105400" y="344011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Tiger Barb</a:t>
            </a:r>
          </a:p>
        </p:txBody>
      </p:sp>
      <p:sp>
        <p:nvSpPr>
          <p:cNvPr id="6156" name="TextBox 67"/>
          <p:cNvSpPr txBox="1">
            <a:spLocks noChangeArrowheads="1"/>
          </p:cNvSpPr>
          <p:nvPr/>
        </p:nvSpPr>
        <p:spPr bwMode="auto">
          <a:xfrm>
            <a:off x="5105400" y="5715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Ikan Angel</a:t>
            </a:r>
          </a:p>
        </p:txBody>
      </p:sp>
      <p:pic>
        <p:nvPicPr>
          <p:cNvPr id="6157" name="Picture 7" descr="http://t1.gstatic.com/images?q=tbn:01t5Hec4HztTRM:http://2.bp.blogspot.com/_k3eVpoCa6WI/R4OdvBuIoyI/AAAAAAAAAaI/Hdu2-X-Y9yo/s1600/koi-fish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3075"/>
            <a:ext cx="13430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3" descr="http://t2.gstatic.com/images?q=tbn:P7Hq-zCJCVntmM:http://farm3.static.flickr.com/2191/2501485682_c02772d37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352925"/>
            <a:ext cx="1238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8" descr="http://t1.gstatic.com/images?q=tbn:zdA9WXFAPWm9oM:http://poseidonaquaria.aographics.net/wp-content/gallery/fish/fish_imported-guppy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1811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0" descr="http://t3.gstatic.com/images?q=tbn:IfQ3f8UUV7-FIM:http://www.ppaquarium.com/..%255Cimages%255CMOLLY%2520WHITE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1181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>
            <a:hlinkClick r:id="rId14" action="ppaction://hlinksldjump"/>
          </p:cNvPr>
          <p:cNvSpPr/>
          <p:nvPr/>
        </p:nvSpPr>
        <p:spPr bwMode="auto">
          <a:xfrm>
            <a:off x="1905000" y="12192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21" name="Rounded Rectangle 20">
            <a:hlinkClick r:id="rId15" action="ppaction://hlinksldjump"/>
          </p:cNvPr>
          <p:cNvSpPr/>
          <p:nvPr/>
        </p:nvSpPr>
        <p:spPr bwMode="auto">
          <a:xfrm>
            <a:off x="3276600" y="12192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4" name="Rounded Rectangle 23">
            <a:hlinkClick r:id="rId16" action="ppaction://hlinksldjump"/>
          </p:cNvPr>
          <p:cNvSpPr/>
          <p:nvPr/>
        </p:nvSpPr>
        <p:spPr bwMode="auto">
          <a:xfrm>
            <a:off x="4648200" y="12192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5" name="Rounded Rectangle 24">
            <a:hlinkClick r:id="rId17" action="ppaction://hlinksldjump"/>
          </p:cNvPr>
          <p:cNvSpPr/>
          <p:nvPr/>
        </p:nvSpPr>
        <p:spPr bwMode="auto">
          <a:xfrm>
            <a:off x="6019800" y="1204732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6173" name="Picture 18" descr="tiger barb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76575"/>
            <a:ext cx="13700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2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381625"/>
            <a:ext cx="12398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26" descr="E:\MY DOCUMENT\SEM 3 PISMP\RBT 3105\ikn hiasan\angelfish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5381625"/>
            <a:ext cx="13303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Arowana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eaLnBrk="1" hangingPunct="1">
              <a:defRPr/>
            </a:pPr>
            <a:endParaRPr lang="en-US" sz="2000" dirty="0" smtClean="0">
              <a:hlinkClick r:id="rId3" action="ppaction://hlinkfile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2286000"/>
            <a:ext cx="3276600" cy="259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</a:t>
            </a:r>
            <a:r>
              <a:rPr lang="en-US" b="1" dirty="0" err="1"/>
              <a:t>Arowana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kelisa</a:t>
            </a:r>
            <a:r>
              <a:rPr lang="en-US" dirty="0"/>
              <a:t>.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keemasan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keperakan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Selatan.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ikan-ikan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100cm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sp>
        <p:nvSpPr>
          <p:cNvPr id="8" name="TextBox 67"/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0" name="Text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1" name="TextBox 6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3" name="TextBox 6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4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6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7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18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3" name="Rounded Rectangle 22">
            <a:hlinkClick r:id="rId13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4" name="Rounded Rectangle 23">
            <a:hlinkClick r:id="rId14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7195" name="Picture 20" descr="E:\MY DOCUMENT\SEM 3 PISMP\RBT 3105\ikn hiasan\garow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211388"/>
            <a:ext cx="3062287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Guppy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+mn-lt"/>
                <a:hlinkClick r:id="rId4" action="ppaction://hlinkfile"/>
              </a:rPr>
              <a:t> 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2286000"/>
            <a:ext cx="3124200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Guppy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Trininad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kemerahan</a:t>
            </a:r>
            <a:r>
              <a:rPr lang="en-US" dirty="0"/>
              <a:t>, </a:t>
            </a:r>
            <a:r>
              <a:rPr lang="en-US" dirty="0" err="1"/>
              <a:t>keemasan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putih</a:t>
            </a:r>
            <a:r>
              <a:rPr lang="en-US" dirty="0"/>
              <a:t> </a:t>
            </a:r>
            <a:r>
              <a:rPr lang="en-US" dirty="0" err="1"/>
              <a:t>keperakan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saiz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3 cm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pic>
        <p:nvPicPr>
          <p:cNvPr id="8200" name="Picture 18" descr="http://t1.gstatic.com/images?q=tbn:zdA9WXFAPWm9oM:http://poseidonaquaria.aographics.net/wp-content/gallery/fish/fish_imported-guppy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30686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4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5" name="TextBox 67"/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6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7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8" name="TextBox 6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9" name="TextBox 6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20" name="TextBox 6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21" name="Rounded Rectangle 20">
            <a:hlinkClick r:id="rId14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22" name="Rounded Rectangle 21">
            <a:hlinkClick r:id="rId15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Molly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000" dirty="0">
                <a:latin typeface="+mn-lt"/>
                <a:hlinkClick r:id="rId4" action="ppaction://hlinkfile"/>
              </a:rPr>
              <a:t> </a:t>
            </a:r>
            <a:endParaRPr lang="en-US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2286000"/>
            <a:ext cx="2819400" cy="3276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Molly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antaranya</a:t>
            </a:r>
            <a:r>
              <a:rPr lang="en-US" dirty="0"/>
              <a:t> </a:t>
            </a:r>
            <a:r>
              <a:rPr lang="en-US" dirty="0" err="1"/>
              <a:t>keputihan</a:t>
            </a:r>
            <a:r>
              <a:rPr lang="en-US" dirty="0"/>
              <a:t> </a:t>
            </a:r>
            <a:r>
              <a:rPr lang="en-US" dirty="0" err="1"/>
              <a:t>keemasan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kehitamaan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Selatan.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ikan-ikan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16 cm </a:t>
            </a:r>
            <a:r>
              <a:rPr lang="en-US" dirty="0" err="1"/>
              <a:t>panjang</a:t>
            </a:r>
            <a:r>
              <a:rPr lang="en-US" dirty="0"/>
              <a:t>.</a:t>
            </a:r>
            <a:endParaRPr lang="en-US" b="1" dirty="0"/>
          </a:p>
          <a:p>
            <a:pPr>
              <a:defRPr/>
            </a:pPr>
            <a:endParaRPr lang="en-US" dirty="0"/>
          </a:p>
        </p:txBody>
      </p:sp>
      <p:pic>
        <p:nvPicPr>
          <p:cNvPr id="9224" name="Picture 20" descr="http://t3.gstatic.com/images?q=tbn:IfQ3f8UUV7-FIM:http://www.ppaquarium.com/..%255Cimages%255CMOLLY%2520WHIT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09813"/>
            <a:ext cx="33718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1" name="TextBox 67"/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2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3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4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5" name="TextBox 67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6" name="TextBox 67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17" name="TextBox 6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19" name="Rounded Rectangle 18">
            <a:hlinkClick r:id="rId15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2" name="Rounded Rectangle 21">
            <a:hlinkClick r:id="rId16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3" name="Rounded Rectangle 22">
            <a:hlinkClick r:id="rId17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10563" cy="1143000"/>
          </a:xfrm>
        </p:spPr>
        <p:txBody>
          <a:bodyPr/>
          <a:lstStyle/>
          <a:p>
            <a:pPr algn="l" eaLnBrk="1" hangingPunct="1"/>
            <a:r>
              <a:rPr lang="fr-CA" smtClean="0">
                <a:solidFill>
                  <a:srgbClr val="265F00"/>
                </a:solidFill>
              </a:rPr>
              <a:t>Ikan Pelaga</a:t>
            </a:r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>
          <a:xfrm>
            <a:off x="1905000" y="2057400"/>
            <a:ext cx="6686550" cy="3886200"/>
          </a:xfrm>
        </p:spPr>
        <p:txBody>
          <a:bodyPr/>
          <a:lstStyle/>
          <a:p>
            <a:pPr eaLnBrk="1" hangingPunct="1"/>
            <a:endParaRPr lang="en-US" sz="2000" smtClean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09600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1905000" y="20574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hlinkClick r:id="rId3" action="ppaction://hlinkfile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2286000"/>
            <a:ext cx="1981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48275" y="2286000"/>
            <a:ext cx="3209925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b="1" dirty="0" err="1"/>
              <a:t>Ikan</a:t>
            </a:r>
            <a:r>
              <a:rPr lang="en-US" b="1" dirty="0"/>
              <a:t> </a:t>
            </a:r>
            <a:r>
              <a:rPr lang="en-US" b="1" dirty="0" err="1"/>
              <a:t>Pelaga</a:t>
            </a:r>
            <a:endParaRPr lang="en-US" b="1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Thailand.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berwarna</a:t>
            </a:r>
            <a:r>
              <a:rPr lang="en-US" dirty="0"/>
              <a:t> </a:t>
            </a:r>
            <a:r>
              <a:rPr lang="en-US" dirty="0" err="1"/>
              <a:t>kemerahan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biru</a:t>
            </a:r>
            <a:r>
              <a:rPr lang="en-US" dirty="0"/>
              <a:t> </a:t>
            </a:r>
            <a:r>
              <a:rPr lang="en-US" dirty="0" err="1"/>
              <a:t>kehitaman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membiak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bertelur</a:t>
            </a:r>
            <a:r>
              <a:rPr lang="en-US" dirty="0"/>
              <a:t>.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saiz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6 cm </a:t>
            </a:r>
            <a:r>
              <a:rPr lang="en-US" dirty="0" err="1"/>
              <a:t>panjang</a:t>
            </a:r>
            <a:r>
              <a:rPr lang="en-US" dirty="0"/>
              <a:t>.</a:t>
            </a:r>
          </a:p>
        </p:txBody>
      </p:sp>
      <p:sp>
        <p:nvSpPr>
          <p:cNvPr id="13" name="TextBox 6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Arowana</a:t>
            </a:r>
            <a:endParaRPr lang="en-US" dirty="0"/>
          </a:p>
        </p:txBody>
      </p:sp>
      <p:sp>
        <p:nvSpPr>
          <p:cNvPr id="14" name="TextBox 6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Molly</a:t>
            </a:r>
          </a:p>
        </p:txBody>
      </p:sp>
      <p:sp>
        <p:nvSpPr>
          <p:cNvPr id="15" name="TextBox 6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Guppy</a:t>
            </a:r>
          </a:p>
        </p:txBody>
      </p:sp>
      <p:sp>
        <p:nvSpPr>
          <p:cNvPr id="16" name="TextBox 67"/>
          <p:cNvSpPr txBox="1">
            <a:spLocks noChangeArrowheads="1"/>
          </p:cNvSpPr>
          <p:nvPr/>
        </p:nvSpPr>
        <p:spPr bwMode="auto">
          <a:xfrm>
            <a:off x="304800" y="3059113"/>
            <a:ext cx="160020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Pelaga</a:t>
            </a:r>
            <a:endParaRPr lang="en-US" dirty="0"/>
          </a:p>
        </p:txBody>
      </p:sp>
      <p:sp>
        <p:nvSpPr>
          <p:cNvPr id="17" name="TextBox 67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Koi</a:t>
            </a:r>
            <a:endParaRPr lang="en-US" dirty="0"/>
          </a:p>
        </p:txBody>
      </p:sp>
      <p:sp>
        <p:nvSpPr>
          <p:cNvPr id="18" name="TextBox 67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Emas</a:t>
            </a:r>
          </a:p>
        </p:txBody>
      </p:sp>
      <p:sp>
        <p:nvSpPr>
          <p:cNvPr id="19" name="TextBox 67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Tiger Barb</a:t>
            </a:r>
          </a:p>
        </p:txBody>
      </p:sp>
      <p:sp>
        <p:nvSpPr>
          <p:cNvPr id="20" name="TextBox 67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1600200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/>
              <a:t>Ikan Angel</a:t>
            </a:r>
          </a:p>
        </p:txBody>
      </p:sp>
      <p:sp>
        <p:nvSpPr>
          <p:cNvPr id="21" name="Rounded Rectangle 20">
            <a:hlinkClick r:id="rId11" action="ppaction://hlinksldjump"/>
          </p:cNvPr>
          <p:cNvSpPr/>
          <p:nvPr/>
        </p:nvSpPr>
        <p:spPr bwMode="auto">
          <a:xfrm>
            <a:off x="19050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HSP</a:t>
            </a:r>
          </a:p>
        </p:txBody>
      </p:sp>
      <p:sp>
        <p:nvSpPr>
          <p:cNvPr id="22" name="Rounded Rectangle 21">
            <a:hlinkClick r:id="rId12" action="ppaction://hlinksldjump"/>
          </p:cNvPr>
          <p:cNvSpPr/>
          <p:nvPr/>
        </p:nvSpPr>
        <p:spPr bwMode="auto">
          <a:xfrm>
            <a:off x="32766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BAHAGIAN IKAN</a:t>
            </a:r>
          </a:p>
        </p:txBody>
      </p:sp>
      <p:sp>
        <p:nvSpPr>
          <p:cNvPr id="25" name="Rounded Rectangle 24">
            <a:hlinkClick r:id="rId13" action="ppaction://hlinksldjump"/>
          </p:cNvPr>
          <p:cNvSpPr/>
          <p:nvPr/>
        </p:nvSpPr>
        <p:spPr bwMode="auto">
          <a:xfrm>
            <a:off x="4648200" y="1143000"/>
            <a:ext cx="1371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JENIS IKAN</a:t>
            </a:r>
          </a:p>
        </p:txBody>
      </p:sp>
      <p:sp>
        <p:nvSpPr>
          <p:cNvPr id="26" name="Rounded Rectangle 25">
            <a:hlinkClick r:id="rId14" action="ppaction://hlinksldjump"/>
          </p:cNvPr>
          <p:cNvSpPr/>
          <p:nvPr/>
        </p:nvSpPr>
        <p:spPr bwMode="auto">
          <a:xfrm>
            <a:off x="6019800" y="1143000"/>
            <a:ext cx="18288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TUJUAN MEMELIHARA</a:t>
            </a:r>
          </a:p>
        </p:txBody>
      </p:sp>
      <p:pic>
        <p:nvPicPr>
          <p:cNvPr id="10268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2319338"/>
            <a:ext cx="314166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281</TotalTime>
  <Words>680</Words>
  <Application>Microsoft Office PowerPoint</Application>
  <PresentationFormat>On-screen Show (4:3)</PresentationFormat>
  <Paragraphs>252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131</vt:lpstr>
      <vt:lpstr>IKAN HIASAN</vt:lpstr>
      <vt:lpstr>IKAN HIASAN  TAHUN 5</vt:lpstr>
      <vt:lpstr>HURAIAN SUKATAN PELAJARAN </vt:lpstr>
      <vt:lpstr>BAHAGIAN IKAN</vt:lpstr>
      <vt:lpstr>JENIS IKAN</vt:lpstr>
      <vt:lpstr>Ikan Arowana</vt:lpstr>
      <vt:lpstr>Ikan Guppy</vt:lpstr>
      <vt:lpstr>Ikan Molly</vt:lpstr>
      <vt:lpstr>Ikan Pelaga</vt:lpstr>
      <vt:lpstr>Ikan Koi</vt:lpstr>
      <vt:lpstr>Ikan Tiger Barb</vt:lpstr>
      <vt:lpstr>Ikan Emas</vt:lpstr>
      <vt:lpstr>Ikan Angel</vt:lpstr>
      <vt:lpstr>TUJUAN MEMELIHARA IKAN HIASAN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IKAN HIASAN</dc:title>
  <dc:creator>User</dc:creator>
  <cp:lastModifiedBy>Se7en</cp:lastModifiedBy>
  <cp:revision>28</cp:revision>
  <dcterms:created xsi:type="dcterms:W3CDTF">2009-09-30T08:15:25Z</dcterms:created>
  <dcterms:modified xsi:type="dcterms:W3CDTF">2011-07-19T09:47:54Z</dcterms:modified>
</cp:coreProperties>
</file>