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59" r:id="rId4"/>
    <p:sldId id="260" r:id="rId5"/>
    <p:sldId id="275" r:id="rId6"/>
    <p:sldId id="276" r:id="rId7"/>
    <p:sldId id="261" r:id="rId8"/>
    <p:sldId id="278" r:id="rId9"/>
    <p:sldId id="280" r:id="rId10"/>
    <p:sldId id="266" r:id="rId11"/>
    <p:sldId id="263" r:id="rId12"/>
    <p:sldId id="281" r:id="rId13"/>
    <p:sldId id="284" r:id="rId14"/>
    <p:sldId id="285" r:id="rId15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BF"/>
    <a:srgbClr val="39C5C5"/>
    <a:srgbClr val="00FF00"/>
    <a:srgbClr val="0000FF"/>
    <a:srgbClr val="0C5819"/>
    <a:srgbClr val="E27D18"/>
    <a:srgbClr val="AC90D4"/>
    <a:srgbClr val="7D3884"/>
    <a:srgbClr val="725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D6D9-F925-486C-890F-85AAEF014359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CDD41-B89B-43C5-B23A-088AA676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4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0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0A37-EAD1-447D-9799-A6D992CD42E2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" Target="slide10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2.png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slide" Target="slide7.xml"/><Relationship Id="rId12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3.gif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Praktikum\penyenggaraan%20rantai%20basikal\VIDEO%20INDUKSI_0001.wm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1.gif"/><Relationship Id="rId5" Type="http://schemas.openxmlformats.org/officeDocument/2006/relationships/slide" Target="slide2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image" Target="../media/image3.gif"/><Relationship Id="rId10" Type="http://schemas.microsoft.com/office/2007/relationships/hdphoto" Target="../media/hdphoto2.wdp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image" Target="../media/image3.gif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22" y="286937"/>
            <a:ext cx="9050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Kemahiran</a:t>
            </a:r>
            <a:r>
              <a:rPr lang="en-US" sz="36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 </a:t>
            </a:r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hidup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 </a:t>
            </a:r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sekolah</a:t>
            </a:r>
            <a:r>
              <a:rPr lang="en-US" sz="36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 </a:t>
            </a:r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rendah</a:t>
            </a:r>
            <a:endParaRPr lang="en-US" sz="3600" b="1" cap="all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ekton Pro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6511" y="4038600"/>
            <a:ext cx="4005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noProof="1" smtClean="0">
                <a:ln w="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Tahun</a:t>
            </a:r>
            <a:r>
              <a:rPr lang="en-US" sz="5400" b="1" cap="all" spc="0" dirty="0" smtClean="0">
                <a:ln w="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6</a:t>
            </a:r>
            <a:endParaRPr lang="en-US" sz="5400" b="1" cap="all" spc="0" dirty="0">
              <a:ln w="0">
                <a:solidFill>
                  <a:srgbClr val="7030A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7" name="Rounded Rectangle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781800" y="6172200"/>
            <a:ext cx="1828800" cy="4572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Kandungan</a:t>
            </a:r>
            <a:endParaRPr lang="en-US" noProof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025936"/>
            <a:ext cx="6477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412" y="11430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7674" y="1219200"/>
            <a:ext cx="6166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20855" y="1297838"/>
            <a:ext cx="150317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069" y="1885666"/>
            <a:ext cx="5287024" cy="156966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noProof="1" smtClean="0">
                <a:ln w="0">
                  <a:solidFill>
                    <a:srgbClr val="7D388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Penyenggaraan</a:t>
            </a:r>
          </a:p>
          <a:p>
            <a:pPr algn="ctr"/>
            <a:r>
              <a:rPr lang="en-US" sz="4800" b="1" cap="all" noProof="1" smtClean="0">
                <a:ln w="0">
                  <a:solidFill>
                    <a:srgbClr val="7D388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 rantai basikal</a:t>
            </a:r>
            <a:endParaRPr lang="en-US" sz="4800" b="1" cap="all" spc="0" noProof="1">
              <a:ln w="0">
                <a:solidFill>
                  <a:srgbClr val="7D3884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1602" y="6288774"/>
            <a:ext cx="818044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1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20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535856" y="1380069"/>
            <a:ext cx="762000" cy="685800"/>
          </a:xfrm>
          <a:prstGeom prst="ellipse">
            <a:avLst/>
          </a:prstGeom>
          <a:solidFill>
            <a:srgbClr val="EE12B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1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5" name="Oval 24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467618" y="3590335"/>
            <a:ext cx="762000" cy="6858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2</a:t>
            </a:r>
          </a:p>
        </p:txBody>
      </p:sp>
      <p:sp>
        <p:nvSpPr>
          <p:cNvPr id="26" name="Oval 25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4467806" y="1333034"/>
            <a:ext cx="762000" cy="685800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3</a:t>
            </a:r>
          </a:p>
        </p:txBody>
      </p:sp>
      <p:sp>
        <p:nvSpPr>
          <p:cNvPr id="27" name="Oval 26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4454159" y="363737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7618" y="609600"/>
            <a:ext cx="3986541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Langkah-langkah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15" name="Picture 14" descr="C:\Users\anan\Desktop\basikal\Home Button.gif">
            <a:hlinkClick r:id="rId7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3" name="Picture 267" descr="C:\Users\sEtsuNa F sEei\Pictures\Picture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40" y="1380069"/>
            <a:ext cx="1698888" cy="12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7" descr="C:\Users\sEtsuNa F sEei\Pictures\Picture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37370"/>
            <a:ext cx="1698888" cy="12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7" descr="C:\Users\sEtsuNa F sEei\Pictures\Picture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3034"/>
            <a:ext cx="1698888" cy="12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7" descr="C:\Users\sEtsuNa F sEei\Pictures\Picture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65" y="3602113"/>
            <a:ext cx="1698888" cy="12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631173" y="6288774"/>
            <a:ext cx="738887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6" name="Picture 15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Longgarkan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nat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terdapat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di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bahagian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kiri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kanan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syaf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roda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13" descr="BACK2">
            <a:hlinkClick r:id="rId9" action="ppaction://hlinksldjump" highlightClick="1">
              <a:snd r:embed="rId6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4" y="1600200"/>
            <a:ext cx="4086796" cy="21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7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631172" y="6288774"/>
            <a:ext cx="738887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23" name="Picture 22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BACK2">
            <a:hlinkClick r:id="rId9" action="ppaction://hlinksldjump" highlightClick="1">
              <a:snd r:embed="rId6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Setelah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itu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tarik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atau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tolak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roda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menggerakkan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syaf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depan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atau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belakang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bagi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melaras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rantai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4220164" cy="1943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89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631172" y="6288774"/>
            <a:ext cx="738887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7" name="Picture 16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BACK2">
            <a:hlinkClick r:id="rId9" action="ppaction://hlinksldjump" highlightClick="1">
              <a:snd r:embed="rId6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Setelah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dilaras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pegang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roda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tersebut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ketatkan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nat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di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kedua-dua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belah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syaf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itu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semula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02" y="1981200"/>
            <a:ext cx="4086796" cy="2029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04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631172" y="6288774"/>
            <a:ext cx="738887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5" name="Picture 14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BACK2">
            <a:hlinkClick r:id="rId9" action="ppaction://hlinksldjump" highlightClick="1">
              <a:snd r:embed="rId6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Uji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ketegangan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rantai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telah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siap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dilaras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45" y="1524000"/>
            <a:ext cx="4324954" cy="2486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30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1603" y="6288774"/>
            <a:ext cx="64820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8326" y="1512584"/>
            <a:ext cx="1264874" cy="4648200"/>
          </a:xfrm>
          <a:prstGeom prst="roundRect">
            <a:avLst/>
          </a:prstGeom>
          <a:solidFill>
            <a:srgbClr val="00FF00">
              <a:alpha val="58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58873" y="1518271"/>
            <a:ext cx="1292853" cy="4648200"/>
          </a:xfrm>
          <a:prstGeom prst="roundRect">
            <a:avLst/>
          </a:prstGeom>
          <a:solidFill>
            <a:srgbClr val="002060">
              <a:alpha val="58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83597" y="1524000"/>
            <a:ext cx="1280524" cy="4648200"/>
          </a:xfrm>
          <a:prstGeom prst="roundRect">
            <a:avLst/>
          </a:prstGeom>
          <a:solidFill>
            <a:schemeClr val="accent6">
              <a:lumMod val="75000"/>
              <a:alpha val="58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3" descr="BACK2">
            <a:hlinkClick r:id="rId3" action="ppaction://hlinksldjump" highlightClick="1">
              <a:snd r:embed="rId4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855937" cy="4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6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5119" y="2884226"/>
            <a:ext cx="5439759" cy="461665"/>
          </a:xfrm>
          <a:prstGeom prst="rect">
            <a:avLst/>
          </a:prstGeom>
          <a:solidFill>
            <a:srgbClr val="EE12B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Masalah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rantai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basikal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528" y="304800"/>
            <a:ext cx="3235181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Isi </a:t>
            </a:r>
            <a:r>
              <a:rPr lang="en-US" sz="3200" cap="all" spc="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kandungan</a:t>
            </a:r>
            <a:endParaRPr lang="en-US" sz="3200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sp>
        <p:nvSpPr>
          <p:cNvPr id="11" name="Rectangle 10">
            <a:hlinkClick r:id="rId7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81000" y="3836684"/>
            <a:ext cx="4206473" cy="461665"/>
          </a:xfrm>
          <a:prstGeom prst="rect">
            <a:avLst/>
          </a:prstGeom>
          <a:solidFill>
            <a:srgbClr val="39C5C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dan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2" name="Rectangle 11">
            <a:hlinkClick r:id="rId8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365602" y="4800600"/>
            <a:ext cx="4339998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Langkah-langkah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5" name="Rectangle 14">
            <a:hlinkClick r:id="rId9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434874" y="1701420"/>
            <a:ext cx="4127726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Video set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induksi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16" name="Picture 15" descr="C:\Users\anan\Desktop\basikal\Home Button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63" y="265782"/>
            <a:ext cx="1897303" cy="18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nan\Desktop\Amber_icons_042_exit.png">
            <a:hlinkClick r:id="" action="ppaction://hlinkshowjump?jump=endshow" highlightClick="1">
              <a:snd r:embed="rId12" name="breeze.wav"/>
            </a:hlinkClick>
          </p:cNvPr>
          <p:cNvPicPr>
            <a:picLocks noChangeAspect="1" noChangeArrowheads="1"/>
          </p:cNvPicPr>
          <p:nvPr/>
        </p:nvPicPr>
        <p:blipFill>
          <a:blip r:embed="rId13"/>
          <a:srcRect l="11111" t="8333" r="11111" b="11111"/>
          <a:stretch>
            <a:fillRect/>
          </a:stretch>
        </p:blipFill>
        <p:spPr bwMode="auto">
          <a:xfrm>
            <a:off x="200949" y="6065861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1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1602" y="6288774"/>
            <a:ext cx="818044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5" name="Picture 4" descr="C:\Users\anan\Desktop\Amber_icons_042_exit.png">
            <a:hlinkClick r:id="" action="ppaction://hlinkshowjump?jump=endshow" highlightClick="1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anan\Desktop\basikal\Home Button.gif">
            <a:hlinkClick r:id="rId6" action="ppaction://hlinksldjump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" y="5997249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10" action="ppaction://hlinksldjump" highlightClick="1">
              <a:snd r:embed="rId7" name="click.wav"/>
            </a:hlinkClick>
          </p:cNvPr>
          <p:cNvSpPr/>
          <p:nvPr/>
        </p:nvSpPr>
        <p:spPr>
          <a:xfrm>
            <a:off x="304800" y="228600"/>
            <a:ext cx="74676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Apakah</a:t>
            </a:r>
            <a:r>
              <a:rPr lang="en-US" sz="2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yang </a:t>
            </a:r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berlaku</a:t>
            </a:r>
            <a:r>
              <a:rPr lang="en-US" sz="2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..?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7" name="VIDEO INDUKSI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304800" y="1066800"/>
            <a:ext cx="85344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2317" y="454967"/>
            <a:ext cx="3772188" cy="461665"/>
          </a:xfrm>
          <a:prstGeom prst="rect">
            <a:avLst/>
          </a:prstGeom>
          <a:solidFill>
            <a:srgbClr val="EE12B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Rantai berkarat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602" y="6288774"/>
            <a:ext cx="831379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1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61356" y="5567090"/>
            <a:ext cx="6482048" cy="3810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KLIK PADA GAMBAR UNTUK MELIHAT GAMBAR DENGAN LEBIH JELAS.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22" name="Picture 21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39" y="2667000"/>
            <a:ext cx="5638800" cy="220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K:\Animasi\Gambar Animasi2\Next\brwnmed2_b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98" y="5682498"/>
            <a:ext cx="1327960" cy="5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379401" y="457200"/>
            <a:ext cx="2576346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Rantai kendur</a:t>
            </a:r>
            <a:endParaRPr lang="en-US" sz="2400" cap="all" spc="0" noProof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pic>
        <p:nvPicPr>
          <p:cNvPr id="4" name="Picture 13" descr="BACK2">
            <a:hlinkClick r:id="rId4" action="ppaction://hlinksldjump" highlightClick="1">
              <a:snd r:embed="rId3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56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603" y="6288774"/>
            <a:ext cx="64820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6" name="breeze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anan\Desktop\basikal\Home Button.gif">
            <a:hlinkClick r:id="rId8" action="ppaction://hlinksldjump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048000"/>
            <a:ext cx="4735068" cy="271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K:\Animasi\Gambar Animasi2\Next\brwnmed2_b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98" y="5682498"/>
            <a:ext cx="1172102" cy="4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ACK2">
            <a:hlinkClick r:id="rId3" action="ppaction://hlinksldjump" highlightClick="1">
              <a:snd r:embed="rId4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56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603" y="6288774"/>
            <a:ext cx="64820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5" name="Picture 4" descr="C:\Users\anan\Desktop\Amber_icons_042_exit.png">
            <a:hlinkClick r:id="" action="ppaction://hlinkshowjump?jump=endshow" highlightClick="1">
              <a:snd r:embed="rId6" name="breeze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4775" y="838200"/>
            <a:ext cx="387477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Rantai terlalu tegang</a:t>
            </a:r>
            <a:endParaRPr lang="en-US" sz="2400" cap="all" spc="0" noProof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pic>
        <p:nvPicPr>
          <p:cNvPr id="9" name="Picture 8" descr="C:\Users\anan\Desktop\basikal\Home Button.gif">
            <a:hlinkClick r:id="rId8" action="ppaction://hlinksldjump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124200"/>
            <a:ext cx="5254851" cy="262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3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9181" y="647658"/>
            <a:ext cx="8690019" cy="5600742"/>
          </a:xfrm>
          <a:prstGeom prst="roundRect">
            <a:avLst/>
          </a:prstGeom>
          <a:solidFill>
            <a:srgbClr val="FF0000">
              <a:alpha val="77000"/>
            </a:srgbClr>
          </a:solidFill>
          <a:effectLst>
            <a:glow rad="1422400">
              <a:schemeClr val="accent1">
                <a:alpha val="1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325" y="530071"/>
            <a:ext cx="4206473" cy="461665"/>
          </a:xfrm>
          <a:prstGeom prst="rect">
            <a:avLst/>
          </a:prstGeom>
          <a:solidFill>
            <a:srgbClr val="39C5C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 dan bahan 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603" y="6288774"/>
            <a:ext cx="81804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0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418761" y="1602432"/>
            <a:ext cx="171200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1213" y="1602432"/>
            <a:ext cx="1632242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bahan 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83908" y="5334000"/>
            <a:ext cx="6482048" cy="3810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KLIK PADA GAMBAR UNTUK MELIHAT GAMBAR DENGAN LEBIH JELAS BESERTA KEGUNAANYA.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6" name="Picture 15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" y="2590800"/>
            <a:ext cx="3238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2003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736" y="457200"/>
            <a:ext cx="171200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Untuk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membuka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mengetatkan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nat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602" y="6288774"/>
            <a:ext cx="732319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BACK2">
            <a:hlinkClick r:id="rId9" action="ppaction://hlinksldjump" highlightClick="1">
              <a:snd r:embed="rId6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88774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2385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1632242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Untuk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melicinkan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pergerakan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rantai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supaya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tidak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ketat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berkarat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56230" y="6248400"/>
            <a:ext cx="7363820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1" name="Picture 10" descr="C:\Users\anan\Desktop\basikal\Home Button.gif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BACK2">
            <a:hlinkClick r:id="rId9" action="ppaction://hlinksldjump" highlightClick="1">
              <a:snd r:embed="rId6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08" y="1752600"/>
            <a:ext cx="3200399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215</Words>
  <Application>Microsoft Office PowerPoint</Application>
  <PresentationFormat>On-screen Show (4:3)</PresentationFormat>
  <Paragraphs>45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</dc:creator>
  <cp:lastModifiedBy>Se7en</cp:lastModifiedBy>
  <cp:revision>104</cp:revision>
  <cp:lastPrinted>2010-09-27T17:02:54Z</cp:lastPrinted>
  <dcterms:created xsi:type="dcterms:W3CDTF">2010-09-22T09:14:20Z</dcterms:created>
  <dcterms:modified xsi:type="dcterms:W3CDTF">2011-08-08T01:57:33Z</dcterms:modified>
</cp:coreProperties>
</file>