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5" r:id="rId6"/>
    <p:sldId id="276" r:id="rId7"/>
    <p:sldId id="261" r:id="rId8"/>
    <p:sldId id="278" r:id="rId9"/>
    <p:sldId id="279" r:id="rId10"/>
    <p:sldId id="280" r:id="rId11"/>
    <p:sldId id="266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12BF"/>
    <a:srgbClr val="39C5C5"/>
    <a:srgbClr val="00FF00"/>
    <a:srgbClr val="0000FF"/>
    <a:srgbClr val="0C5819"/>
    <a:srgbClr val="E27D18"/>
    <a:srgbClr val="AC90D4"/>
    <a:srgbClr val="7D3884"/>
    <a:srgbClr val="72592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0A37-EAD1-447D-9799-A6D992CD42E2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62A1-287F-4474-9150-0E41EA074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977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0A37-EAD1-447D-9799-A6D992CD42E2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62A1-287F-4474-9150-0E41EA074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375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0A37-EAD1-447D-9799-A6D992CD42E2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62A1-287F-4474-9150-0E41EA074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477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0A37-EAD1-447D-9799-A6D992CD42E2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62A1-287F-4474-9150-0E41EA074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5346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0A37-EAD1-447D-9799-A6D992CD42E2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62A1-287F-4474-9150-0E41EA074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8145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0A37-EAD1-447D-9799-A6D992CD42E2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62A1-287F-4474-9150-0E41EA074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8284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0A37-EAD1-447D-9799-A6D992CD42E2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62A1-287F-4474-9150-0E41EA074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2155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0A37-EAD1-447D-9799-A6D992CD42E2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62A1-287F-4474-9150-0E41EA074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610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0A37-EAD1-447D-9799-A6D992CD42E2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62A1-287F-4474-9150-0E41EA074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8326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0A37-EAD1-447D-9799-A6D992CD42E2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62A1-287F-4474-9150-0E41EA074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7548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0A37-EAD1-447D-9799-A6D992CD42E2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62A1-287F-4474-9150-0E41EA074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871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90A37-EAD1-447D-9799-A6D992CD42E2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D62A1-287F-4474-9150-0E41EA074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291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0.jpeg"/><Relationship Id="rId7" Type="http://schemas.openxmlformats.org/officeDocument/2006/relationships/audio" Target="../media/audio1.wav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image" Target="../media/image3.gif"/><Relationship Id="rId5" Type="http://schemas.openxmlformats.org/officeDocument/2006/relationships/image" Target="../media/image5.png"/><Relationship Id="rId10" Type="http://schemas.openxmlformats.org/officeDocument/2006/relationships/slide" Target="slide7.xml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Se7en\Documents\PRAKTIKUM%201\Penyenggaraan%20tahun%206\powerpoint\langkah7_mpeg2video.mpg" TargetMode="External"/><Relationship Id="rId13" Type="http://schemas.openxmlformats.org/officeDocument/2006/relationships/hyperlink" Target="file:///C:\Users\Se7en\Documents\PRAKTIKUM%201\Penyenggaraan%20tahun%206\powerpoint\langkah5_mpeg2video.mpg" TargetMode="External"/><Relationship Id="rId3" Type="http://schemas.openxmlformats.org/officeDocument/2006/relationships/audio" Target="../media/audio2.wav"/><Relationship Id="rId7" Type="http://schemas.openxmlformats.org/officeDocument/2006/relationships/hyperlink" Target="file:///C:\Users\Se7en\Documents\PRAKTIKUM%201\Penyenggaraan%20tahun%206\powerpoint\langkah9_mpeg2video.mpg" TargetMode="External"/><Relationship Id="rId12" Type="http://schemas.openxmlformats.org/officeDocument/2006/relationships/hyperlink" Target="file:///C:\Users\Se7en\Documents\PRAKTIKUM%201\Penyenggaraan%20tahun%206\powerpoint\langkah4_mpeg2video.mpg" TargetMode="External"/><Relationship Id="rId2" Type="http://schemas.openxmlformats.org/officeDocument/2006/relationships/image" Target="../media/image21.jpe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C:\Users\Se7en\Documents\PRAKTIKUM%201\Penyenggaraan%20tahun%206\powerpoint\langkah1_mpeg2video.mpg" TargetMode="External"/><Relationship Id="rId11" Type="http://schemas.openxmlformats.org/officeDocument/2006/relationships/hyperlink" Target="file:///C:\Users\Se7en\Documents\PRAKTIKUM%201\Penyenggaraan%20tahun%206\powerpoint\langkah3_mpeg2video.mpg" TargetMode="External"/><Relationship Id="rId5" Type="http://schemas.openxmlformats.org/officeDocument/2006/relationships/audio" Target="../media/audio1.wav"/><Relationship Id="rId15" Type="http://schemas.openxmlformats.org/officeDocument/2006/relationships/slide" Target="slide2.xml"/><Relationship Id="rId23" Type="http://schemas.microsoft.com/office/2007/relationships/hdphoto" Target="../media/hdphoto2.wdp"/><Relationship Id="rId10" Type="http://schemas.openxmlformats.org/officeDocument/2006/relationships/hyperlink" Target="file:///C:\Users\Se7en\Documents\PRAKTIKUM%201\Penyenggaraan%20tahun%206\powerpoint\langkah2_mpeg2video.mpg" TargetMode="External"/><Relationship Id="rId4" Type="http://schemas.openxmlformats.org/officeDocument/2006/relationships/image" Target="../media/image5.png"/><Relationship Id="rId9" Type="http://schemas.openxmlformats.org/officeDocument/2006/relationships/hyperlink" Target="file:///C:\Users\Se7en\Documents\PRAKTIKUM%201\Penyenggaraan%20tahun%206\powerpoint\langkah8_mpeg2video.mpg" TargetMode="External"/><Relationship Id="rId14" Type="http://schemas.openxmlformats.org/officeDocument/2006/relationships/hyperlink" Target="file:///C:\Users\Se7en\Documents\PRAKTIKUM%201\Penyenggaraan%20tahun%206\powerpoint\langkah6_mpeg2video.mp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2.jpeg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Se7en\Documents\PRAKTIKUM%201\Penyenggaraan%20tahun%206\powerpoint\penutup_mpeg2video.mpg" TargetMode="External"/><Relationship Id="rId6" Type="http://schemas.openxmlformats.org/officeDocument/2006/relationships/slide" Target="slide2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microsoft.com/office/2007/relationships/hdphoto" Target="../media/hdphoto1.wdp"/><Relationship Id="rId3" Type="http://schemas.openxmlformats.org/officeDocument/2006/relationships/slide" Target="slide1.xml"/><Relationship Id="rId7" Type="http://schemas.openxmlformats.org/officeDocument/2006/relationships/slide" Target="slide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image" Target="../media/image4.png"/><Relationship Id="rId5" Type="http://schemas.openxmlformats.org/officeDocument/2006/relationships/image" Target="../media/image3.gif"/><Relationship Id="rId15" Type="http://schemas.openxmlformats.org/officeDocument/2006/relationships/image" Target="../media/image5.png"/><Relationship Id="rId10" Type="http://schemas.openxmlformats.org/officeDocument/2006/relationships/slide" Target="slide3.xml"/><Relationship Id="rId4" Type="http://schemas.openxmlformats.org/officeDocument/2006/relationships/audio" Target="../media/audio1.wav"/><Relationship Id="rId9" Type="http://schemas.openxmlformats.org/officeDocument/2006/relationships/slide" Target="slide12.xml"/><Relationship Id="rId1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slide" Target="slide4.xml"/><Relationship Id="rId3" Type="http://schemas.openxmlformats.org/officeDocument/2006/relationships/slideLayout" Target="../slideLayouts/slideLayout7.xml"/><Relationship Id="rId7" Type="http://schemas.openxmlformats.org/officeDocument/2006/relationships/slide" Target="slide2.xml"/><Relationship Id="rId12" Type="http://schemas.microsoft.com/office/2007/relationships/hdphoto" Target="../media/hdphoto2.wdp"/><Relationship Id="rId2" Type="http://schemas.openxmlformats.org/officeDocument/2006/relationships/video" Target="file:///C:\Users\Se7en\Documents\PRAKTIKUM%201\Penyenggaraan%20tahun%206\powerpoint\set%20induksi_mpeg2video.mpg" TargetMode="External"/><Relationship Id="rId1" Type="http://schemas.openxmlformats.org/officeDocument/2006/relationships/video" Target="file:///C:\Users\Se7en\Documents\PRAKTIKUM%201\Penyenggaraan%20tahun%206\powerpoint\set%20induksi1_mpeg2video.mpg" TargetMode="External"/><Relationship Id="rId6" Type="http://schemas.openxmlformats.org/officeDocument/2006/relationships/image" Target="../media/image5.png"/><Relationship Id="rId5" Type="http://schemas.openxmlformats.org/officeDocument/2006/relationships/audio" Target="../media/audio2.wav"/><Relationship Id="rId4" Type="http://schemas.openxmlformats.org/officeDocument/2006/relationships/image" Target="../media/image6.jpeg"/><Relationship Id="rId9" Type="http://schemas.openxmlformats.org/officeDocument/2006/relationships/image" Target="../media/image7.pn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slide" Target="slide6.xml"/><Relationship Id="rId12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7.png"/><Relationship Id="rId5" Type="http://schemas.openxmlformats.org/officeDocument/2006/relationships/slide" Target="slide5.xml"/><Relationship Id="rId10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microsoft.com/office/2007/relationships/hdphoto" Target="../media/hdphoto2.wdp"/><Relationship Id="rId5" Type="http://schemas.openxmlformats.org/officeDocument/2006/relationships/image" Target="../media/image3.gif"/><Relationship Id="rId10" Type="http://schemas.openxmlformats.org/officeDocument/2006/relationships/image" Target="../media/image7.png"/><Relationship Id="rId4" Type="http://schemas.openxmlformats.org/officeDocument/2006/relationships/slide" Target="slide4.xml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" Target="slide4.xml"/><Relationship Id="rId7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microsoft.com/office/2007/relationships/hdphoto" Target="../media/hdphoto2.wdp"/><Relationship Id="rId5" Type="http://schemas.openxmlformats.org/officeDocument/2006/relationships/image" Target="../media/image3.gif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12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17.jpeg"/><Relationship Id="rId5" Type="http://schemas.openxmlformats.org/officeDocument/2006/relationships/slide" Target="slide8.xml"/><Relationship Id="rId10" Type="http://schemas.openxmlformats.org/officeDocument/2006/relationships/slide" Target="slide10.xml"/><Relationship Id="rId4" Type="http://schemas.openxmlformats.org/officeDocument/2006/relationships/image" Target="../media/image5.png"/><Relationship Id="rId9" Type="http://schemas.openxmlformats.org/officeDocument/2006/relationships/image" Target="../media/image16.jpeg"/><Relationship Id="rId1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image" Target="../media/image3.gif"/><Relationship Id="rId5" Type="http://schemas.openxmlformats.org/officeDocument/2006/relationships/image" Target="../media/image18.jpeg"/><Relationship Id="rId10" Type="http://schemas.openxmlformats.org/officeDocument/2006/relationships/slide" Target="slide7.xml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image" Target="../media/image3.gif"/><Relationship Id="rId5" Type="http://schemas.openxmlformats.org/officeDocument/2006/relationships/image" Target="../media/image19.jpeg"/><Relationship Id="rId10" Type="http://schemas.openxmlformats.org/officeDocument/2006/relationships/slide" Target="slide7.xml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318050"/>
            <a:ext cx="68296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000" b="1" cap="all" spc="0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ekton Pro Cond" pitchFamily="34" charset="0"/>
              </a:rPr>
              <a:t>Kemahiran</a:t>
            </a:r>
            <a:r>
              <a:rPr lang="en-US" sz="4000" b="1" cap="all" spc="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ekton Pro Cond" pitchFamily="34" charset="0"/>
              </a:rPr>
              <a:t> </a:t>
            </a:r>
            <a:r>
              <a:rPr lang="en-US" sz="4000" b="1" cap="all" spc="0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ekton Pro Cond" pitchFamily="34" charset="0"/>
              </a:rPr>
              <a:t>hidup</a:t>
            </a:r>
            <a:r>
              <a:rPr lang="en-US" sz="4000" b="1" cap="all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ekton Pro Cond" pitchFamily="34" charset="0"/>
              </a:rPr>
              <a:t> </a:t>
            </a:r>
            <a:r>
              <a:rPr lang="en-US" sz="4000" b="1" cap="all" spc="0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ekton Pro Cond" pitchFamily="34" charset="0"/>
              </a:rPr>
              <a:t>sekolah</a:t>
            </a:r>
            <a:r>
              <a:rPr lang="en-US" sz="4000" b="1" cap="all" spc="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ekton Pro Cond" pitchFamily="34" charset="0"/>
              </a:rPr>
              <a:t> </a:t>
            </a:r>
            <a:r>
              <a:rPr lang="en-US" sz="4000" b="1" cap="all" spc="0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ekton Pro Cond" pitchFamily="34" charset="0"/>
              </a:rPr>
              <a:t>rendah</a:t>
            </a:r>
            <a:endParaRPr lang="en-US" sz="4000" b="1" cap="all" spc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ekton Pro Con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0" y="4343400"/>
            <a:ext cx="40057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noProof="1" smtClean="0">
                <a:ln w="0">
                  <a:solidFill>
                    <a:srgbClr val="7030A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Tahun</a:t>
            </a:r>
            <a:r>
              <a:rPr lang="en-US" sz="5400" b="1" cap="all" spc="0" dirty="0" smtClean="0">
                <a:ln w="0">
                  <a:solidFill>
                    <a:srgbClr val="7030A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 6</a:t>
            </a:r>
            <a:endParaRPr lang="en-US" sz="5400" b="1" cap="all" spc="0" dirty="0">
              <a:ln w="0">
                <a:solidFill>
                  <a:srgbClr val="7030A0"/>
                </a:solidFill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nap ITC" pitchFamily="82" charset="0"/>
            </a:endParaRPr>
          </a:p>
        </p:txBody>
      </p:sp>
      <p:sp>
        <p:nvSpPr>
          <p:cNvPr id="7" name="Rounded Rectangle 6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6781800" y="6172200"/>
            <a:ext cx="1828800" cy="4572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noProof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Kandungan</a:t>
            </a:r>
            <a:endParaRPr lang="en-US" noProof="1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itchFamily="8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371600" y="1025936"/>
            <a:ext cx="6477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05412" y="1143000"/>
            <a:ext cx="1981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87674" y="1219200"/>
            <a:ext cx="61667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420855" y="1297838"/>
            <a:ext cx="150317" cy="1524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15083" y="1885666"/>
            <a:ext cx="4437433" cy="1938992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noProof="1" smtClean="0">
                <a:ln w="0">
                  <a:solidFill>
                    <a:srgbClr val="7D3884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howcard Gothic" pitchFamily="82" charset="0"/>
              </a:rPr>
              <a:t>Baik pulih </a:t>
            </a:r>
          </a:p>
          <a:p>
            <a:pPr algn="ctr"/>
            <a:r>
              <a:rPr lang="en-US" sz="4000" b="1" cap="all" noProof="1" smtClean="0">
                <a:ln w="0">
                  <a:solidFill>
                    <a:srgbClr val="7D3884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howcard Gothic" pitchFamily="82" charset="0"/>
              </a:rPr>
              <a:t>dan  </a:t>
            </a:r>
          </a:p>
          <a:p>
            <a:pPr algn="ctr"/>
            <a:r>
              <a:rPr lang="en-US" sz="4000" b="1" cap="all" noProof="1" smtClean="0">
                <a:ln w="0">
                  <a:solidFill>
                    <a:srgbClr val="7D3884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howcard Gothic" pitchFamily="82" charset="0"/>
              </a:rPr>
              <a:t>penyenggaraan</a:t>
            </a:r>
            <a:endParaRPr lang="en-US" sz="4000" b="1" cap="all" spc="0" noProof="1">
              <a:ln w="0">
                <a:solidFill>
                  <a:srgbClr val="7D3884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8516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09600"/>
            <a:ext cx="1632242" cy="461665"/>
          </a:xfrm>
          <a:prstGeom prst="rect">
            <a:avLst/>
          </a:prstGeom>
          <a:solidFill>
            <a:srgbClr val="00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bahan</a:t>
            </a:r>
            <a:r>
              <a:rPr lang="en-US" sz="24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 </a:t>
            </a:r>
            <a:endParaRPr lang="en-US" sz="2400" b="1" cap="all" spc="0" dirty="0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Snap ITC" pitchFamily="82" charset="0"/>
            </a:endParaRPr>
          </a:p>
        </p:txBody>
      </p:sp>
      <p:pic>
        <p:nvPicPr>
          <p:cNvPr id="3" name="Picture 2" descr="C:\Users\anan\Desktop\New folder\2609201017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79" t="8019" r="4869" b="9965"/>
          <a:stretch/>
        </p:blipFill>
        <p:spPr bwMode="auto">
          <a:xfrm>
            <a:off x="2514600" y="2057400"/>
            <a:ext cx="3812543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Rounded Rectangle 4"/>
          <p:cNvSpPr/>
          <p:nvPr/>
        </p:nvSpPr>
        <p:spPr>
          <a:xfrm>
            <a:off x="702276" y="4343400"/>
            <a:ext cx="7802892" cy="1448422"/>
          </a:xfrm>
          <a:prstGeom prst="roundRect">
            <a:avLst/>
          </a:prstGeom>
          <a:solidFill>
            <a:srgbClr val="00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KABEL BREK DIGUNAKAN UNTUK MENGGANTIKAN KABEL BREK YANG ROSAK.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ha" pitchFamily="34" charset="0"/>
              <a:cs typeface="Latha" pitchFamily="34" charset="0"/>
            </a:endParaRPr>
          </a:p>
        </p:txBody>
      </p:sp>
      <p:pic>
        <p:nvPicPr>
          <p:cNvPr id="8" name="Picture 4" descr="C:\Users\anan\Desktop\Amber_icons_042_exit.png">
            <a:hlinkClick r:id="" action="ppaction://hlinkshowjump?jump=endshow" highlightClick="1">
              <a:snd r:embed="rId4" name="breeze.wav"/>
            </a:hlinkClick>
          </p:cNvPr>
          <p:cNvPicPr>
            <a:picLocks noChangeAspect="1" noChangeArrowheads="1"/>
          </p:cNvPicPr>
          <p:nvPr/>
        </p:nvPicPr>
        <p:blipFill>
          <a:blip r:embed="rId5"/>
          <a:srcRect l="11111" t="8333" r="11111" b="11111"/>
          <a:stretch>
            <a:fillRect/>
          </a:stretch>
        </p:blipFill>
        <p:spPr bwMode="auto">
          <a:xfrm>
            <a:off x="8020050" y="307032"/>
            <a:ext cx="7620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C:\Users\anan\Desktop\basikal\Home Button.gif">
            <a:hlinkClick r:id="rId6" action="ppaction://hlinksldjump" highlightClick="1">
              <a:snd r:embed="rId7" name="click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02" y="5891981"/>
            <a:ext cx="1075898" cy="107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656230" y="6248400"/>
            <a:ext cx="7363820" cy="381000"/>
          </a:xfrm>
          <a:prstGeom prst="roundRect">
            <a:avLst/>
          </a:prstGeom>
          <a:solidFill>
            <a:schemeClr val="bg2">
              <a:lumMod val="25000"/>
              <a:alpha val="62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KEMAHIRAN HIDUP SEKOLAH RENDAH TAHUN 6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ha" pitchFamily="34" charset="0"/>
              <a:cs typeface="Latha" pitchFamily="34" charset="0"/>
            </a:endParaRPr>
          </a:p>
        </p:txBody>
      </p:sp>
      <p:pic>
        <p:nvPicPr>
          <p:cNvPr id="11" name="Picture 10" descr="C:\Users\anan\Desktop\basikal\Home Button.gif">
            <a:hlinkClick r:id="rId6" action="ppaction://hlinksldjump" highlightClick="1">
              <a:snd r:embed="rId7" name="click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672" y="5891981"/>
            <a:ext cx="1075898" cy="107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BACK2">
            <a:hlinkClick r:id="rId10" action="ppaction://hlinksldjump" highlightClick="1">
              <a:snd r:embed="rId7" name="click.wav"/>
            </a:hlinkClick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248400"/>
            <a:ext cx="685800" cy="35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2553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4000" fill="hold"/>
                                        <p:tgtEl>
                                          <p:spTgt spid="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01602" y="6288774"/>
            <a:ext cx="8180447" cy="381000"/>
          </a:xfrm>
          <a:prstGeom prst="roundRect">
            <a:avLst/>
          </a:prstGeom>
          <a:solidFill>
            <a:schemeClr val="bg2">
              <a:lumMod val="25000"/>
              <a:alpha val="62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KEMAHIRAN HIDUP SEKOLAH RENDAH TAHUN 6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ha" pitchFamily="34" charset="0"/>
              <a:cs typeface="Latha" pitchFamily="34" charset="0"/>
            </a:endParaRPr>
          </a:p>
        </p:txBody>
      </p:sp>
      <p:pic>
        <p:nvPicPr>
          <p:cNvPr id="11" name="Picture 4" descr="C:\Users\anan\Desktop\Amber_icons_042_exit.png">
            <a:hlinkClick r:id="" action="ppaction://hlinkshowjump?jump=endshow" highlightClick="1">
              <a:snd r:embed="rId3" name="breeze.wav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 l="11111" t="8333" r="11111" b="11111"/>
          <a:stretch>
            <a:fillRect/>
          </a:stretch>
        </p:blipFill>
        <p:spPr bwMode="auto">
          <a:xfrm>
            <a:off x="8020050" y="307032"/>
            <a:ext cx="7620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Oval 20">
            <a:hlinkClick r:id="rId6" action="ppaction://hlinkfile" highlightClick="1">
              <a:snd r:embed="rId5" name="click.wav"/>
            </a:hlinkClick>
          </p:cNvPr>
          <p:cNvSpPr/>
          <p:nvPr/>
        </p:nvSpPr>
        <p:spPr>
          <a:xfrm>
            <a:off x="609600" y="1295400"/>
            <a:ext cx="762000" cy="685800"/>
          </a:xfrm>
          <a:prstGeom prst="ellipse">
            <a:avLst/>
          </a:prstGeom>
          <a:solidFill>
            <a:srgbClr val="EE12B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1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itchFamily="82" charset="0"/>
            </a:endParaRPr>
          </a:p>
        </p:txBody>
      </p:sp>
      <p:sp>
        <p:nvSpPr>
          <p:cNvPr id="22" name="Oval 21">
            <a:hlinkClick r:id="rId7" action="ppaction://hlinkfile" highlightClick="1">
              <a:snd r:embed="rId5" name="click.wav"/>
            </a:hlinkClick>
          </p:cNvPr>
          <p:cNvSpPr/>
          <p:nvPr/>
        </p:nvSpPr>
        <p:spPr>
          <a:xfrm>
            <a:off x="5638800" y="4572000"/>
            <a:ext cx="762000" cy="685800"/>
          </a:xfrm>
          <a:prstGeom prst="ellipse">
            <a:avLst/>
          </a:prstGeom>
          <a:solidFill>
            <a:srgbClr val="E27D18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9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itchFamily="82" charset="0"/>
            </a:endParaRPr>
          </a:p>
        </p:txBody>
      </p:sp>
      <p:sp>
        <p:nvSpPr>
          <p:cNvPr id="23" name="Oval 22">
            <a:hlinkClick r:id="rId8" action="ppaction://hlinkfile" highlightClick="1">
              <a:snd r:embed="rId5" name="click.wav"/>
            </a:hlinkClick>
          </p:cNvPr>
          <p:cNvSpPr/>
          <p:nvPr/>
        </p:nvSpPr>
        <p:spPr>
          <a:xfrm>
            <a:off x="5638800" y="1285999"/>
            <a:ext cx="762000" cy="685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7</a:t>
            </a:r>
          </a:p>
        </p:txBody>
      </p:sp>
      <p:sp>
        <p:nvSpPr>
          <p:cNvPr id="24" name="Oval 23">
            <a:hlinkClick r:id="rId9" action="ppaction://hlinkfile" highlightClick="1">
              <a:snd r:embed="rId5" name="click.wav"/>
            </a:hlinkClick>
          </p:cNvPr>
          <p:cNvSpPr/>
          <p:nvPr/>
        </p:nvSpPr>
        <p:spPr>
          <a:xfrm>
            <a:off x="5638800" y="2878282"/>
            <a:ext cx="762000" cy="685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8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itchFamily="82" charset="0"/>
            </a:endParaRPr>
          </a:p>
        </p:txBody>
      </p:sp>
      <p:sp>
        <p:nvSpPr>
          <p:cNvPr id="25" name="Oval 24">
            <a:hlinkClick r:id="rId10" action="ppaction://hlinkfile" highlightClick="1">
              <a:snd r:embed="rId5" name="click.wav"/>
            </a:hlinkClick>
          </p:cNvPr>
          <p:cNvSpPr/>
          <p:nvPr/>
        </p:nvSpPr>
        <p:spPr>
          <a:xfrm>
            <a:off x="533400" y="2819400"/>
            <a:ext cx="762000" cy="685800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2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itchFamily="82" charset="0"/>
            </a:endParaRPr>
          </a:p>
        </p:txBody>
      </p:sp>
      <p:sp>
        <p:nvSpPr>
          <p:cNvPr id="26" name="Oval 25">
            <a:hlinkClick r:id="rId11" action="ppaction://hlinkfile" highlightClick="1">
              <a:snd r:embed="rId5" name="click.wav"/>
            </a:hlinkClick>
          </p:cNvPr>
          <p:cNvSpPr/>
          <p:nvPr/>
        </p:nvSpPr>
        <p:spPr>
          <a:xfrm>
            <a:off x="533400" y="4572000"/>
            <a:ext cx="762000" cy="685800"/>
          </a:xfrm>
          <a:prstGeom prst="ellipse">
            <a:avLst/>
          </a:prstGeom>
          <a:solidFill>
            <a:srgbClr val="00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3</a:t>
            </a:r>
          </a:p>
        </p:txBody>
      </p:sp>
      <p:sp>
        <p:nvSpPr>
          <p:cNvPr id="27" name="Oval 26">
            <a:hlinkClick r:id="rId12" action="ppaction://hlinkfile" highlightClick="1">
              <a:snd r:embed="rId5" name="click.wav"/>
            </a:hlinkClick>
          </p:cNvPr>
          <p:cNvSpPr/>
          <p:nvPr/>
        </p:nvSpPr>
        <p:spPr>
          <a:xfrm>
            <a:off x="2930236" y="1285999"/>
            <a:ext cx="762000" cy="685800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4</a:t>
            </a:r>
          </a:p>
        </p:txBody>
      </p:sp>
      <p:sp>
        <p:nvSpPr>
          <p:cNvPr id="28" name="Oval 27">
            <a:hlinkClick r:id="rId13" action="ppaction://hlinkfile" highlightClick="1">
              <a:snd r:embed="rId5" name="click.wav"/>
            </a:hlinkClick>
          </p:cNvPr>
          <p:cNvSpPr/>
          <p:nvPr/>
        </p:nvSpPr>
        <p:spPr>
          <a:xfrm>
            <a:off x="2930236" y="2878282"/>
            <a:ext cx="762000" cy="6858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5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itchFamily="82" charset="0"/>
            </a:endParaRPr>
          </a:p>
        </p:txBody>
      </p:sp>
      <p:sp>
        <p:nvSpPr>
          <p:cNvPr id="29" name="Oval 28">
            <a:hlinkClick r:id="rId14" action="ppaction://hlinkfile" highlightClick="1">
              <a:snd r:embed="rId5" name="click.wav"/>
            </a:hlinkClick>
          </p:cNvPr>
          <p:cNvSpPr/>
          <p:nvPr/>
        </p:nvSpPr>
        <p:spPr>
          <a:xfrm>
            <a:off x="2930236" y="4495800"/>
            <a:ext cx="762000" cy="685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6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itchFamily="8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7618" y="609600"/>
            <a:ext cx="3986541" cy="461665"/>
          </a:xfrm>
          <a:prstGeom prst="rect">
            <a:avLst/>
          </a:prstGeom>
          <a:solidFill>
            <a:srgbClr val="00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Langkah-langkah</a:t>
            </a:r>
            <a:endParaRPr lang="en-US" sz="2400" b="1" cap="all" spc="0" dirty="0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Snap ITC" pitchFamily="82" charset="0"/>
            </a:endParaRPr>
          </a:p>
        </p:txBody>
      </p:sp>
      <p:pic>
        <p:nvPicPr>
          <p:cNvPr id="15" name="Picture 14" descr="C:\Users\anan\Desktop\basikal\Home Button.gif">
            <a:hlinkClick r:id="rId15" action="ppaction://hlinksldjump" highlightClick="1">
              <a:snd r:embed="rId5" name="click.wav"/>
            </a:hlinkClick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02" y="5891981"/>
            <a:ext cx="1075898" cy="107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9781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6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228600"/>
            <a:ext cx="3581400" cy="46166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Video  </a:t>
            </a:r>
            <a:r>
              <a:rPr lang="en-US" sz="2400" b="1" cap="all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penutup</a:t>
            </a:r>
            <a:endParaRPr lang="en-US" sz="2400" b="1" cap="all" spc="0" dirty="0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Snap ITC" pitchFamily="82" charset="0"/>
            </a:endParaRPr>
          </a:p>
        </p:txBody>
      </p:sp>
      <p:pic>
        <p:nvPicPr>
          <p:cNvPr id="5" name="Picture 4" descr="C:\Users\anan\Desktop\Amber_icons_042_exit.png">
            <a:hlinkClick r:id="" action="ppaction://hlinkshowjump?jump=endshow" highlightClick="1">
              <a:snd r:embed="rId4" name="breeze.wav"/>
            </a:hlinkClick>
          </p:cNvPr>
          <p:cNvPicPr>
            <a:picLocks noChangeAspect="1" noChangeArrowheads="1"/>
          </p:cNvPicPr>
          <p:nvPr/>
        </p:nvPicPr>
        <p:blipFill>
          <a:blip r:embed="rId5"/>
          <a:srcRect l="11111" t="8333" r="11111" b="11111"/>
          <a:stretch>
            <a:fillRect/>
          </a:stretch>
        </p:blipFill>
        <p:spPr bwMode="auto">
          <a:xfrm>
            <a:off x="8020050" y="307032"/>
            <a:ext cx="7620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631172" y="6288774"/>
            <a:ext cx="8150877" cy="381000"/>
          </a:xfrm>
          <a:prstGeom prst="roundRect">
            <a:avLst/>
          </a:prstGeom>
          <a:solidFill>
            <a:schemeClr val="bg2">
              <a:lumMod val="25000"/>
              <a:alpha val="62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KEMAHIRAN HIDUP SEKOLAH RENDAH TAHUN 6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ha" pitchFamily="34" charset="0"/>
              <a:cs typeface="Latha" pitchFamily="34" charset="0"/>
            </a:endParaRPr>
          </a:p>
        </p:txBody>
      </p:sp>
      <p:pic>
        <p:nvPicPr>
          <p:cNvPr id="7" name="Picture 6" descr="C:\Users\anan\Desktop\basikal\Home Button.gif">
            <a:hlinkClick r:id="rId6" action="ppaction://hlinksldjump" highlightClick="1">
              <a:snd r:embed="rId7" name="click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672" y="5891981"/>
            <a:ext cx="1075898" cy="107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838200" y="5943600"/>
            <a:ext cx="6482048" cy="381000"/>
          </a:xfrm>
          <a:prstGeom prst="round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KLIK UNTUK MAINKAN</a:t>
            </a:r>
            <a:endParaRPr lang="en-US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ha" pitchFamily="34" charset="0"/>
              <a:cs typeface="Latha" pitchFamily="34" charset="0"/>
            </a:endParaRPr>
          </a:p>
        </p:txBody>
      </p:sp>
      <p:pic>
        <p:nvPicPr>
          <p:cNvPr id="10" name="penutup_mpeg2video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1"/>
          <a:stretch>
            <a:fillRect/>
          </a:stretch>
        </p:blipFill>
        <p:spPr>
          <a:xfrm>
            <a:off x="381000" y="1143000"/>
            <a:ext cx="8153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675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1603" y="6288774"/>
            <a:ext cx="6482048" cy="381000"/>
          </a:xfrm>
          <a:prstGeom prst="roundRect">
            <a:avLst/>
          </a:prstGeom>
          <a:solidFill>
            <a:schemeClr val="bg2">
              <a:lumMod val="25000"/>
              <a:alpha val="62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KEMAHIRAN HIDUP SEKOLAH RENDAH TAHUN 6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ha" pitchFamily="34" charset="0"/>
              <a:cs typeface="Latha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08326" y="1512584"/>
            <a:ext cx="1264874" cy="4648200"/>
          </a:xfrm>
          <a:prstGeom prst="roundRect">
            <a:avLst/>
          </a:prstGeom>
          <a:solidFill>
            <a:srgbClr val="00FF00">
              <a:alpha val="58000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358873" y="1518271"/>
            <a:ext cx="1292853" cy="4648200"/>
          </a:xfrm>
          <a:prstGeom prst="roundRect">
            <a:avLst/>
          </a:prstGeom>
          <a:solidFill>
            <a:srgbClr val="002060">
              <a:alpha val="58000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883597" y="1524000"/>
            <a:ext cx="1280524" cy="4648200"/>
          </a:xfrm>
          <a:prstGeom prst="roundRect">
            <a:avLst/>
          </a:prstGeom>
          <a:solidFill>
            <a:schemeClr val="accent6">
              <a:lumMod val="75000"/>
              <a:alpha val="58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3" descr="BACK2">
            <a:hlinkClick r:id="rId3" action="ppaction://hlinksldjump" highlightClick="1">
              <a:snd r:embed="rId4" name="click.wav"/>
            </a:hlinkClick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72200"/>
            <a:ext cx="855937" cy="44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hlinkClick r:id="rId6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851126" y="2433935"/>
            <a:ext cx="5450018" cy="461665"/>
          </a:xfrm>
          <a:prstGeom prst="rect">
            <a:avLst/>
          </a:prstGeom>
          <a:solidFill>
            <a:srgbClr val="EE12B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spc="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Bahagian-bahagian</a:t>
            </a:r>
            <a:r>
              <a:rPr lang="en-US" sz="2400" b="1" cap="all" spc="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 </a:t>
            </a:r>
            <a:r>
              <a:rPr lang="en-US" sz="2400" b="1" cap="all" spc="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brek</a:t>
            </a:r>
            <a:endParaRPr lang="en-US" sz="2400" b="1" cap="all" spc="0" dirty="0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Snap ITC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5528" y="304800"/>
            <a:ext cx="3235181" cy="584775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cap="all" spc="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howcard Gothic" pitchFamily="82" charset="0"/>
              </a:rPr>
              <a:t>Isi </a:t>
            </a:r>
            <a:r>
              <a:rPr lang="en-US" sz="3200" cap="all" spc="0" dirty="0" err="1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howcard Gothic" pitchFamily="82" charset="0"/>
              </a:rPr>
              <a:t>kandungan</a:t>
            </a:r>
            <a:endParaRPr lang="en-US" sz="3200" cap="all" spc="0" dirty="0">
              <a:ln w="0"/>
              <a:solidFill>
                <a:schemeClr val="bg2">
                  <a:lumMod val="2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Showcard Gothic" pitchFamily="82" charset="0"/>
            </a:endParaRPr>
          </a:p>
        </p:txBody>
      </p:sp>
      <p:sp>
        <p:nvSpPr>
          <p:cNvPr id="11" name="Rectangle 10">
            <a:hlinkClick r:id="rId7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381000" y="3195935"/>
            <a:ext cx="4206473" cy="461665"/>
          </a:xfrm>
          <a:prstGeom prst="rect">
            <a:avLst/>
          </a:prstGeom>
          <a:solidFill>
            <a:srgbClr val="39C5C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alatan</a:t>
            </a:r>
            <a:r>
              <a:rPr lang="en-US" sz="24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 </a:t>
            </a:r>
            <a:r>
              <a:rPr lang="en-US" sz="2400" b="1" cap="all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dan</a:t>
            </a:r>
            <a:r>
              <a:rPr lang="en-US" sz="24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 </a:t>
            </a:r>
            <a:r>
              <a:rPr lang="en-US" sz="2400" b="1" cap="all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bahan</a:t>
            </a:r>
            <a:r>
              <a:rPr lang="en-US" sz="24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 </a:t>
            </a:r>
            <a:endParaRPr lang="en-US" sz="2400" b="1" cap="all" spc="0" dirty="0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Snap ITC" pitchFamily="82" charset="0"/>
            </a:endParaRPr>
          </a:p>
        </p:txBody>
      </p:sp>
      <p:sp>
        <p:nvSpPr>
          <p:cNvPr id="12" name="Rectangle 11">
            <a:hlinkClick r:id="rId8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2490459" y="3957935"/>
            <a:ext cx="3986541" cy="461665"/>
          </a:xfrm>
          <a:prstGeom prst="rect">
            <a:avLst/>
          </a:prstGeom>
          <a:solidFill>
            <a:srgbClr val="00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Langkah-langkah</a:t>
            </a:r>
            <a:endParaRPr lang="en-US" sz="2400" b="1" cap="all" spc="0" dirty="0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Snap ITC" pitchFamily="82" charset="0"/>
            </a:endParaRPr>
          </a:p>
        </p:txBody>
      </p:sp>
      <p:sp>
        <p:nvSpPr>
          <p:cNvPr id="13" name="Rectangle 12">
            <a:hlinkClick r:id="" action="ppaction://noaction" highlightClick="1">
              <a:snd r:embed="rId4" name="click.wav"/>
            </a:hlinkClick>
          </p:cNvPr>
          <p:cNvSpPr/>
          <p:nvPr/>
        </p:nvSpPr>
        <p:spPr>
          <a:xfrm>
            <a:off x="597684" y="4719935"/>
            <a:ext cx="3041131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penilaian</a:t>
            </a:r>
            <a:r>
              <a:rPr lang="en-US" sz="24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 </a:t>
            </a:r>
            <a:endParaRPr lang="en-US" sz="2400" b="1" cap="all" spc="0" dirty="0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Snap ITC" pitchFamily="82" charset="0"/>
            </a:endParaRPr>
          </a:p>
        </p:txBody>
      </p:sp>
      <p:sp>
        <p:nvSpPr>
          <p:cNvPr id="14" name="Rectangle 13">
            <a:hlinkClick r:id="rId9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2743200" y="5393351"/>
            <a:ext cx="3581400" cy="46166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Video  </a:t>
            </a:r>
            <a:r>
              <a:rPr lang="en-US" sz="2400" b="1" cap="all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penutup</a:t>
            </a:r>
            <a:endParaRPr lang="en-US" sz="2400" b="1" cap="all" spc="0" dirty="0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Snap ITC" pitchFamily="82" charset="0"/>
            </a:endParaRPr>
          </a:p>
        </p:txBody>
      </p:sp>
      <p:sp>
        <p:nvSpPr>
          <p:cNvPr id="15" name="Rectangle 14">
            <a:hlinkClick r:id="rId10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1434874" y="1701420"/>
            <a:ext cx="4127726" cy="461665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Video set </a:t>
            </a:r>
            <a:r>
              <a:rPr lang="en-US" sz="2400" b="1" cap="all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induksi</a:t>
            </a:r>
            <a:r>
              <a:rPr lang="en-US" sz="24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 </a:t>
            </a:r>
            <a:endParaRPr lang="en-US" sz="2400" b="1" cap="all" spc="0" dirty="0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Snap ITC" pitchFamily="82" charset="0"/>
            </a:endParaRPr>
          </a:p>
        </p:txBody>
      </p:sp>
      <p:pic>
        <p:nvPicPr>
          <p:cNvPr id="16" name="Picture 15" descr="C:\Users\anan\Desktop\basikal\Home Button.gif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0263" y="265782"/>
            <a:ext cx="1897303" cy="189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anan\Desktop\Amber_icons_042_exit.png">
            <a:hlinkClick r:id="" action="ppaction://hlinkshowjump?jump=endshow" highlightClick="1">
              <a:snd r:embed="rId14" name="breeze.wav"/>
            </a:hlinkClick>
          </p:cNvPr>
          <p:cNvPicPr>
            <a:picLocks noChangeAspect="1" noChangeArrowheads="1"/>
          </p:cNvPicPr>
          <p:nvPr/>
        </p:nvPicPr>
        <p:blipFill>
          <a:blip r:embed="rId15"/>
          <a:srcRect l="11111" t="8333" r="11111" b="11111"/>
          <a:stretch>
            <a:fillRect/>
          </a:stretch>
        </p:blipFill>
        <p:spPr bwMode="auto">
          <a:xfrm>
            <a:off x="200949" y="6065861"/>
            <a:ext cx="7620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44124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7437" y="457200"/>
            <a:ext cx="4127726" cy="461665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noProof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Video set induksi </a:t>
            </a:r>
            <a:endParaRPr lang="en-US" sz="2400" b="1" cap="all" spc="0" noProof="1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Snap ITC" pitchFamily="8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1602" y="6288774"/>
            <a:ext cx="8180447" cy="381000"/>
          </a:xfrm>
          <a:prstGeom prst="roundRect">
            <a:avLst/>
          </a:prstGeom>
          <a:solidFill>
            <a:schemeClr val="bg2">
              <a:lumMod val="25000"/>
              <a:alpha val="62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KEMAHIRAN HIDUP SEKOLAH RENDAH TAHUN 6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ha" pitchFamily="34" charset="0"/>
              <a:cs typeface="Latha" pitchFamily="34" charset="0"/>
            </a:endParaRPr>
          </a:p>
        </p:txBody>
      </p:sp>
      <p:pic>
        <p:nvPicPr>
          <p:cNvPr id="15" name="Picture 4" descr="C:\Users\anan\Desktop\Amber_icons_042_exit.png">
            <a:hlinkClick r:id="" action="ppaction://hlinkshowjump?jump=endshow" highlightClick="1">
              <a:snd r:embed="rId5" name="breeze.wav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 l="11111" t="8333" r="11111" b="11111"/>
          <a:stretch>
            <a:fillRect/>
          </a:stretch>
        </p:blipFill>
        <p:spPr bwMode="auto">
          <a:xfrm>
            <a:off x="8020050" y="307032"/>
            <a:ext cx="7620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762000" y="6019800"/>
            <a:ext cx="6482048" cy="381000"/>
          </a:xfrm>
          <a:prstGeom prst="round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KLIK UNTUK MAINKAN VIDEO</a:t>
            </a:r>
            <a:endParaRPr lang="en-US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ha" pitchFamily="34" charset="0"/>
              <a:cs typeface="Latha" pitchFamily="34" charset="0"/>
            </a:endParaRPr>
          </a:p>
        </p:txBody>
      </p:sp>
      <p:pic>
        <p:nvPicPr>
          <p:cNvPr id="9" name="Picture 8" descr="C:\Users\anan\Desktop\basikal\Home Button.gif">
            <a:hlinkClick r:id="rId7" action="ppaction://hlinksldjump" highlightClick="1">
              <a:snd r:embed="rId8" name="click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50" y="5997249"/>
            <a:ext cx="1075898" cy="107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hlinkClick r:id="rId13" action="ppaction://hlinksldjump" highlightClick="1">
              <a:snd r:embed="rId8" name="click.wav"/>
            </a:hlinkClick>
          </p:cNvPr>
          <p:cNvSpPr/>
          <p:nvPr/>
        </p:nvSpPr>
        <p:spPr>
          <a:xfrm>
            <a:off x="708823" y="1676400"/>
            <a:ext cx="3645230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spc="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Apakah</a:t>
            </a:r>
            <a:r>
              <a:rPr lang="en-US" sz="2400" b="1" cap="all" spc="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 yang </a:t>
            </a:r>
          </a:p>
          <a:p>
            <a:pPr algn="ctr"/>
            <a:r>
              <a:rPr lang="en-US" sz="2400" b="1" cap="all" spc="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akan</a:t>
            </a:r>
            <a:r>
              <a:rPr lang="en-US" sz="2400" b="1" cap="all" spc="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 </a:t>
            </a:r>
            <a:r>
              <a:rPr lang="en-US" sz="2400" b="1" cap="all" spc="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berlaku</a:t>
            </a:r>
            <a:r>
              <a:rPr lang="en-US" sz="2400" b="1" cap="all" spc="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..?</a:t>
            </a:r>
            <a:endParaRPr lang="en-US" sz="2400" b="1" cap="all" spc="0" dirty="0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Snap ITC" pitchFamily="82" charset="0"/>
            </a:endParaRPr>
          </a:p>
        </p:txBody>
      </p:sp>
      <p:sp>
        <p:nvSpPr>
          <p:cNvPr id="10" name="Rectangle 9">
            <a:hlinkClick r:id="rId13" action="ppaction://hlinksldjump" highlightClick="1">
              <a:snd r:embed="rId8" name="click.wav"/>
            </a:hlinkClick>
          </p:cNvPr>
          <p:cNvSpPr/>
          <p:nvPr/>
        </p:nvSpPr>
        <p:spPr>
          <a:xfrm>
            <a:off x="5638800" y="4724400"/>
            <a:ext cx="2306144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spc="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kesannya</a:t>
            </a:r>
            <a:endParaRPr lang="en-US" sz="2400" b="1" cap="all" spc="0" dirty="0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Snap ITC" pitchFamily="82" charset="0"/>
            </a:endParaRPr>
          </a:p>
        </p:txBody>
      </p:sp>
      <p:pic>
        <p:nvPicPr>
          <p:cNvPr id="11" name="set induksi1_mpeg2video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4"/>
          <a:stretch>
            <a:fillRect/>
          </a:stretch>
        </p:blipFill>
        <p:spPr>
          <a:xfrm>
            <a:off x="152400" y="2971800"/>
            <a:ext cx="4419600" cy="3073400"/>
          </a:xfrm>
          <a:prstGeom prst="rect">
            <a:avLst/>
          </a:prstGeom>
        </p:spPr>
      </p:pic>
      <p:pic>
        <p:nvPicPr>
          <p:cNvPr id="12" name="set induksi_mpeg2video.mpg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14"/>
          <a:stretch>
            <a:fillRect/>
          </a:stretch>
        </p:blipFill>
        <p:spPr>
          <a:xfrm>
            <a:off x="4800600" y="1219200"/>
            <a:ext cx="4191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1233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625008" y="1329172"/>
            <a:ext cx="3950341" cy="3733800"/>
          </a:xfrm>
          <a:prstGeom prst="roundRect">
            <a:avLst/>
          </a:prstGeom>
          <a:solidFill>
            <a:srgbClr val="0C5819">
              <a:alpha val="58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65813" y="1183574"/>
            <a:ext cx="3950341" cy="3733800"/>
          </a:xfrm>
          <a:prstGeom prst="roundRect">
            <a:avLst/>
          </a:prstGeom>
          <a:solidFill>
            <a:srgbClr val="0000FF">
              <a:alpha val="58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454967"/>
            <a:ext cx="5450018" cy="461665"/>
          </a:xfrm>
          <a:prstGeom prst="rect">
            <a:avLst/>
          </a:prstGeom>
          <a:solidFill>
            <a:srgbClr val="EE12B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spc="0" noProof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Bahagian-bahagian brek</a:t>
            </a:r>
            <a:endParaRPr lang="en-US" sz="2400" b="1" cap="all" spc="0" noProof="1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Snap ITC" pitchFamily="8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1602" y="6288774"/>
            <a:ext cx="8313797" cy="381000"/>
          </a:xfrm>
          <a:prstGeom prst="roundRect">
            <a:avLst/>
          </a:prstGeom>
          <a:solidFill>
            <a:schemeClr val="bg2">
              <a:lumMod val="25000"/>
              <a:alpha val="62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KEMAHIRAN HIDUP SEKOLAH RENDAH TAHUN 6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ha" pitchFamily="34" charset="0"/>
              <a:cs typeface="Latha" pitchFamily="34" charset="0"/>
            </a:endParaRPr>
          </a:p>
        </p:txBody>
      </p:sp>
      <p:pic>
        <p:nvPicPr>
          <p:cNvPr id="11" name="Picture 4" descr="C:\Users\anan\Desktop\Amber_icons_042_exit.png">
            <a:hlinkClick r:id="" action="ppaction://hlinkshowjump?jump=endshow" highlightClick="1">
              <a:snd r:embed="rId3" name="breeze.wav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 l="11111" t="8333" r="11111" b="11111"/>
          <a:stretch>
            <a:fillRect/>
          </a:stretch>
        </p:blipFill>
        <p:spPr bwMode="auto">
          <a:xfrm>
            <a:off x="8020050" y="307032"/>
            <a:ext cx="7620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>
            <a:hlinkClick r:id="rId5" action="ppaction://hlinksldjump" highlightClick="1">
              <a:snd r:embed="rId6" name="click.wav"/>
            </a:hlinkClick>
          </p:cNvPr>
          <p:cNvSpPr/>
          <p:nvPr/>
        </p:nvSpPr>
        <p:spPr>
          <a:xfrm>
            <a:off x="1069427" y="4387333"/>
            <a:ext cx="2573140" cy="830997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cap="all" spc="0" noProof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Showcard Gothic" pitchFamily="82" charset="0"/>
              </a:rPr>
              <a:t>Penarik</a:t>
            </a:r>
            <a:r>
              <a:rPr lang="en-US" sz="2400" cap="all" spc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Showcard Gothic" pitchFamily="82" charset="0"/>
              </a:rPr>
              <a:t> </a:t>
            </a:r>
            <a:r>
              <a:rPr lang="en-US" sz="2400" cap="all" spc="0" noProof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Showcard Gothic" pitchFamily="82" charset="0"/>
              </a:rPr>
              <a:t>kabel </a:t>
            </a:r>
          </a:p>
          <a:p>
            <a:pPr algn="ctr"/>
            <a:r>
              <a:rPr lang="en-US" sz="2400" cap="all" spc="0" noProof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Showcard Gothic" pitchFamily="82" charset="0"/>
              </a:rPr>
              <a:t>brek </a:t>
            </a:r>
            <a:endParaRPr lang="en-US" sz="2400" cap="all" spc="0" noProof="1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Showcard Gothic" pitchFamily="82" charset="0"/>
            </a:endParaRPr>
          </a:p>
        </p:txBody>
      </p:sp>
      <p:sp>
        <p:nvSpPr>
          <p:cNvPr id="13" name="Rectangle 12">
            <a:hlinkClick r:id="rId7" action="ppaction://hlinksldjump" highlightClick="1">
              <a:snd r:embed="rId6" name="click.wav"/>
            </a:hlinkClick>
          </p:cNvPr>
          <p:cNvSpPr/>
          <p:nvPr/>
        </p:nvSpPr>
        <p:spPr>
          <a:xfrm>
            <a:off x="4788541" y="4419600"/>
            <a:ext cx="3841116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cap="all" spc="0" noProof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Showcard Gothic" pitchFamily="82" charset="0"/>
              </a:rPr>
              <a:t>Bahagian pencengkam </a:t>
            </a:r>
          </a:p>
          <a:p>
            <a:pPr algn="ctr"/>
            <a:r>
              <a:rPr lang="en-US" sz="2400" cap="all" spc="0" noProof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Showcard Gothic" pitchFamily="82" charset="0"/>
              </a:rPr>
              <a:t>brek</a:t>
            </a:r>
            <a:endParaRPr lang="en-US" sz="2400" cap="all" spc="0" noProof="1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Showcard Gothic" pitchFamily="8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61356" y="5567090"/>
            <a:ext cx="6482048" cy="381000"/>
          </a:xfrm>
          <a:prstGeom prst="round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KLIK PADA GAMBAR UNTUK MELIHAT GAMBAR DENGAN LEBIH JELAS.</a:t>
            </a:r>
            <a:endParaRPr lang="en-US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ha" pitchFamily="34" charset="0"/>
              <a:cs typeface="Latha" pitchFamily="34" charset="0"/>
            </a:endParaRPr>
          </a:p>
        </p:txBody>
      </p:sp>
      <p:pic>
        <p:nvPicPr>
          <p:cNvPr id="2" name="Picture 2" descr="C:\Users\anan\Desktop\New folder\2609201016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200" y="1666305"/>
            <a:ext cx="2991994" cy="22435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urved Connector 16"/>
          <p:cNvCxnSpPr/>
          <p:nvPr/>
        </p:nvCxnSpPr>
        <p:spPr>
          <a:xfrm rot="16200000" flipV="1">
            <a:off x="1846171" y="3414104"/>
            <a:ext cx="1336859" cy="609600"/>
          </a:xfrm>
          <a:prstGeom prst="curvedConnector3">
            <a:avLst>
              <a:gd name="adj1" fmla="val 120176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Picture 3" descr="C:\Users\anan\Desktop\New folder\2609201017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916" r="7601" b="8747"/>
          <a:stretch/>
        </p:blipFill>
        <p:spPr bwMode="auto">
          <a:xfrm>
            <a:off x="5029200" y="1828801"/>
            <a:ext cx="2819400" cy="2209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402694" lon="1829567" rev="21530697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 flipH="1">
            <a:off x="6324600" y="3519237"/>
            <a:ext cx="1219200" cy="1996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638800" y="2133600"/>
            <a:ext cx="2286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638800" y="2133600"/>
            <a:ext cx="961378" cy="6544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193963" y="1659524"/>
            <a:ext cx="2740237" cy="338554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cap="all" spc="0" noProof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pencengkam brek</a:t>
            </a:r>
            <a:endParaRPr lang="en-US" sz="1600" b="1" cap="all" spc="0" noProof="1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Snap ITC" pitchFamily="8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095313" y="2920425"/>
            <a:ext cx="1983620" cy="584775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cap="all" spc="0" noProof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Nat </a:t>
            </a:r>
          </a:p>
          <a:p>
            <a:pPr algn="ctr"/>
            <a:r>
              <a:rPr lang="en-US" sz="1600" b="1" cap="all" spc="0" noProof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pencengkam</a:t>
            </a:r>
            <a:endParaRPr lang="en-US" sz="1600" b="1" cap="all" spc="0" noProof="1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Snap ITC" pitchFamily="82" charset="0"/>
            </a:endParaRPr>
          </a:p>
        </p:txBody>
      </p:sp>
      <p:pic>
        <p:nvPicPr>
          <p:cNvPr id="22" name="Picture 21" descr="C:\Users\anan\Desktop\basikal\Home Button.gif">
            <a:hlinkClick r:id="rId10" action="ppaction://hlinksldjump" highlightClick="1">
              <a:snd r:embed="rId6" name="click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02" y="5891981"/>
            <a:ext cx="1075898" cy="107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0879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" action="ppaction://noaction" highlightClick="1">
              <a:snd r:embed="rId3" name="click.wav"/>
            </a:hlinkClick>
          </p:cNvPr>
          <p:cNvSpPr/>
          <p:nvPr/>
        </p:nvSpPr>
        <p:spPr>
          <a:xfrm>
            <a:off x="381000" y="457200"/>
            <a:ext cx="2573140" cy="830997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cap="all" spc="0" noProof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Showcard Gothic" pitchFamily="82" charset="0"/>
              </a:rPr>
              <a:t>Penarik kabel </a:t>
            </a:r>
          </a:p>
          <a:p>
            <a:pPr algn="ctr"/>
            <a:r>
              <a:rPr lang="en-US" sz="2400" cap="all" spc="0" noProof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Showcard Gothic" pitchFamily="82" charset="0"/>
              </a:rPr>
              <a:t>brek </a:t>
            </a:r>
            <a:endParaRPr lang="en-US" sz="2400" cap="all" spc="0" noProof="1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Showcard Gothic" pitchFamily="82" charset="0"/>
            </a:endParaRPr>
          </a:p>
        </p:txBody>
      </p:sp>
      <p:pic>
        <p:nvPicPr>
          <p:cNvPr id="4" name="Picture 13" descr="BACK2">
            <a:hlinkClick r:id="rId4" action="ppaction://hlinksldjump" highlightClick="1">
              <a:snd r:embed="rId3" name="click.wav"/>
            </a:hlinkClick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5956" y="6248400"/>
            <a:ext cx="685800" cy="35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01603" y="6288774"/>
            <a:ext cx="6482048" cy="381000"/>
          </a:xfrm>
          <a:prstGeom prst="roundRect">
            <a:avLst/>
          </a:prstGeom>
          <a:solidFill>
            <a:schemeClr val="bg2">
              <a:lumMod val="25000"/>
              <a:alpha val="62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KEMAHIRAN HIDUP SEKOLAH RENDAH TAHUN 6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ha" pitchFamily="34" charset="0"/>
              <a:cs typeface="Latha" pitchFamily="34" charset="0"/>
            </a:endParaRPr>
          </a:p>
        </p:txBody>
      </p:sp>
      <p:pic>
        <p:nvPicPr>
          <p:cNvPr id="8" name="Picture 4" descr="C:\Users\anan\Desktop\Amber_icons_042_exit.png">
            <a:hlinkClick r:id="" action="ppaction://hlinkshowjump?jump=endshow" highlightClick="1">
              <a:snd r:embed="rId6" name="breeze.wav"/>
            </a:hlinkClick>
          </p:cNvPr>
          <p:cNvPicPr>
            <a:picLocks noChangeAspect="1" noChangeArrowheads="1"/>
          </p:cNvPicPr>
          <p:nvPr/>
        </p:nvPicPr>
        <p:blipFill>
          <a:blip r:embed="rId7"/>
          <a:srcRect l="11111" t="8333" r="11111" b="11111"/>
          <a:stretch>
            <a:fillRect/>
          </a:stretch>
        </p:blipFill>
        <p:spPr bwMode="auto">
          <a:xfrm>
            <a:off x="8020050" y="307032"/>
            <a:ext cx="7620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anan\Desktop\New folder\2609201016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4139" y="2168780"/>
            <a:ext cx="3408179" cy="25556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anan\Desktop\basikal\Home Button.gif">
            <a:hlinkClick r:id="rId9" action="ppaction://hlinksldjump" highlightClick="1">
              <a:snd r:embed="rId3" name="click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02" y="5891981"/>
            <a:ext cx="1075898" cy="107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7709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4000" fill="hold"/>
                                        <p:tgtEl>
                                          <p:spTgt spid="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BACK2">
            <a:hlinkClick r:id="rId3" action="ppaction://hlinksldjump" highlightClick="1">
              <a:snd r:embed="rId4" name="click.wav"/>
            </a:hlinkClick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5956" y="6248400"/>
            <a:ext cx="685800" cy="35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01603" y="6288774"/>
            <a:ext cx="6482048" cy="381000"/>
          </a:xfrm>
          <a:prstGeom prst="roundRect">
            <a:avLst/>
          </a:prstGeom>
          <a:solidFill>
            <a:schemeClr val="bg2">
              <a:lumMod val="25000"/>
              <a:alpha val="62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KEMAHIRAN HIDUP SEKOLAH RENDAH TAHUN 6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ha" pitchFamily="34" charset="0"/>
              <a:cs typeface="Latha" pitchFamily="34" charset="0"/>
            </a:endParaRPr>
          </a:p>
        </p:txBody>
      </p:sp>
      <p:pic>
        <p:nvPicPr>
          <p:cNvPr id="5" name="Picture 4" descr="C:\Users\anan\Desktop\Amber_icons_042_exit.png">
            <a:hlinkClick r:id="" action="ppaction://hlinkshowjump?jump=endshow" highlightClick="1">
              <a:snd r:embed="rId6" name="breeze.wav"/>
            </a:hlinkClick>
          </p:cNvPr>
          <p:cNvPicPr>
            <a:picLocks noChangeAspect="1" noChangeArrowheads="1"/>
          </p:cNvPicPr>
          <p:nvPr/>
        </p:nvPicPr>
        <p:blipFill>
          <a:blip r:embed="rId7"/>
          <a:srcRect l="11111" t="8333" r="11111" b="11111"/>
          <a:stretch>
            <a:fillRect/>
          </a:stretch>
        </p:blipFill>
        <p:spPr bwMode="auto">
          <a:xfrm>
            <a:off x="8020050" y="307032"/>
            <a:ext cx="7620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01603" y="838200"/>
            <a:ext cx="3841116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cap="all" spc="0" noProof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Showcard Gothic" pitchFamily="82" charset="0"/>
              </a:rPr>
              <a:t>Bahagian pencengkam </a:t>
            </a:r>
          </a:p>
          <a:p>
            <a:pPr algn="ctr"/>
            <a:r>
              <a:rPr lang="en-US" sz="2400" cap="all" spc="0" noProof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Showcard Gothic" pitchFamily="82" charset="0"/>
              </a:rPr>
              <a:t>brek</a:t>
            </a:r>
            <a:endParaRPr lang="en-US" sz="2400" cap="all" spc="0" noProof="1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Showcard Gothic" pitchFamily="82" charset="0"/>
            </a:endParaRPr>
          </a:p>
        </p:txBody>
      </p:sp>
      <p:pic>
        <p:nvPicPr>
          <p:cNvPr id="8" name="Picture 3" descr="C:\Users\anan\Desktop\New folder\2609201017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916" r="7601" b="8747"/>
          <a:stretch/>
        </p:blipFill>
        <p:spPr bwMode="auto">
          <a:xfrm>
            <a:off x="2971799" y="2209800"/>
            <a:ext cx="3208283" cy="2514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nan\Desktop\basikal\Home Button.gif">
            <a:hlinkClick r:id="rId9" action="ppaction://hlinksldjump" highlightClick="1">
              <a:snd r:embed="rId4" name="click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02" y="5891981"/>
            <a:ext cx="1075898" cy="107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5307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4000" fill="hold"/>
                                        <p:tgtEl>
                                          <p:spTgt spid="8"/>
                                        </p:tgtEl>
                                      </p:cBhvr>
                                      <p:by x="350000" y="3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49181" y="647658"/>
            <a:ext cx="8690019" cy="5600742"/>
          </a:xfrm>
          <a:prstGeom prst="roundRect">
            <a:avLst/>
          </a:prstGeom>
          <a:solidFill>
            <a:srgbClr val="FF0000">
              <a:alpha val="77000"/>
            </a:srgbClr>
          </a:solidFill>
          <a:effectLst>
            <a:glow rad="1422400">
              <a:schemeClr val="accent1">
                <a:alpha val="10000"/>
              </a:schemeClr>
            </a:glo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7325" y="530071"/>
            <a:ext cx="4206473" cy="461665"/>
          </a:xfrm>
          <a:prstGeom prst="rect">
            <a:avLst/>
          </a:prstGeom>
          <a:solidFill>
            <a:srgbClr val="39C5C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noProof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alatan dan bahan </a:t>
            </a:r>
            <a:endParaRPr lang="en-US" sz="2400" b="1" cap="all" spc="0" noProof="1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Snap ITC" pitchFamily="8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1603" y="6288774"/>
            <a:ext cx="8180448" cy="381000"/>
          </a:xfrm>
          <a:prstGeom prst="roundRect">
            <a:avLst/>
          </a:prstGeom>
          <a:solidFill>
            <a:schemeClr val="bg2">
              <a:lumMod val="25000"/>
              <a:alpha val="62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KEMAHIRAN HIDUP SEKOLAH RENDAH TAHUN 6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ha" pitchFamily="34" charset="0"/>
              <a:cs typeface="Latha" pitchFamily="34" charset="0"/>
            </a:endParaRPr>
          </a:p>
        </p:txBody>
      </p:sp>
      <p:pic>
        <p:nvPicPr>
          <p:cNvPr id="10" name="Picture 4" descr="C:\Users\anan\Desktop\Amber_icons_042_exit.png">
            <a:hlinkClick r:id="" action="ppaction://hlinkshowjump?jump=endshow" highlightClick="1">
              <a:snd r:embed="rId3" name="breeze.wav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 l="11111" t="8333" r="11111" b="11111"/>
          <a:stretch>
            <a:fillRect/>
          </a:stretch>
        </p:blipFill>
        <p:spPr bwMode="auto">
          <a:xfrm>
            <a:off x="8020050" y="307032"/>
            <a:ext cx="7620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1418761" y="1602432"/>
            <a:ext cx="1712007" cy="461665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noProof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alatan</a:t>
            </a:r>
            <a:endParaRPr lang="en-US" sz="2400" b="1" cap="all" spc="0" noProof="1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Snap ITC" pitchFamily="8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1213" y="1602432"/>
            <a:ext cx="1632242" cy="461665"/>
          </a:xfrm>
          <a:prstGeom prst="rect">
            <a:avLst/>
          </a:prstGeom>
          <a:solidFill>
            <a:srgbClr val="00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noProof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bahan </a:t>
            </a:r>
            <a:endParaRPr lang="en-US" sz="2400" b="1" cap="all" spc="0" noProof="1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Snap ITC" pitchFamily="8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83908" y="5334000"/>
            <a:ext cx="6482048" cy="381000"/>
          </a:xfrm>
          <a:prstGeom prst="round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KLIK PADA GAMBAR UNTUK MELIHAT GAMBAR DENGAN LEBIH JELAS BESERTA KEGUNAANYA.</a:t>
            </a:r>
            <a:endParaRPr lang="en-US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ha" pitchFamily="34" charset="0"/>
              <a:cs typeface="Latha" pitchFamily="34" charset="0"/>
            </a:endParaRPr>
          </a:p>
        </p:txBody>
      </p:sp>
      <p:pic>
        <p:nvPicPr>
          <p:cNvPr id="3074" name="Picture 2" descr="C:\Users\anan\Desktop\New folder\26092010174.jpg">
            <a:hlinkClick r:id="rId5" action="ppaction://hlinksldjump" highlightClick="1">
              <a:snd r:embed="rId6" name="click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860" r="3905" b="14866"/>
          <a:stretch/>
        </p:blipFill>
        <p:spPr bwMode="auto">
          <a:xfrm>
            <a:off x="1287621" y="2365201"/>
            <a:ext cx="1974286" cy="1159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C:\Users\anan\Desktop\New folder\26092010173.jpg">
            <a:hlinkClick r:id="rId8" action="ppaction://hlinksldjump" highlightClick="1">
              <a:snd r:embed="rId6" name="click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16679" r="1629" b="10791"/>
          <a:stretch/>
        </p:blipFill>
        <p:spPr bwMode="auto">
          <a:xfrm>
            <a:off x="1287621" y="3810000"/>
            <a:ext cx="1929561" cy="1133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6" name="Picture 2" descr="C:\Users\anan\Desktop\New folder\26092010176.jpg">
            <a:hlinkClick r:id="rId10" action="ppaction://hlinksldjump" highlightClick="1">
              <a:snd r:embed="rId6" name="click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79" t="8019" r="4869" b="9965"/>
          <a:stretch/>
        </p:blipFill>
        <p:spPr bwMode="auto">
          <a:xfrm>
            <a:off x="5165116" y="2361243"/>
            <a:ext cx="2244436" cy="1589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" name="Picture 15" descr="C:\Users\anan\Desktop\basikal\Home Button.gif">
            <a:hlinkClick r:id="rId12" action="ppaction://hlinksldjump" highlightClick="1">
              <a:snd r:embed="rId6" name="click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02" y="5891981"/>
            <a:ext cx="1075898" cy="107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3081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1736" y="457200"/>
            <a:ext cx="1712007" cy="461665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noProof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alatan</a:t>
            </a:r>
            <a:endParaRPr lang="en-US" sz="2400" b="1" cap="all" spc="0" noProof="1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Snap ITC" pitchFamily="8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02276" y="4343400"/>
            <a:ext cx="7802892" cy="1448422"/>
          </a:xfrm>
          <a:prstGeom prst="roundRect">
            <a:avLst/>
          </a:prstGeom>
          <a:solidFill>
            <a:srgbClr val="00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PLAYAR DIGUNAKAN UNTUK MEMOTONG KABEL BERLEBIHAN, MENARIK KABEL BREK DARI KELONGSONG KABEL DAN MEMEGANG NAT.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ha" pitchFamily="34" charset="0"/>
              <a:cs typeface="Lath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1602" y="6288774"/>
            <a:ext cx="7323197" cy="381000"/>
          </a:xfrm>
          <a:prstGeom prst="roundRect">
            <a:avLst/>
          </a:prstGeom>
          <a:solidFill>
            <a:schemeClr val="bg2">
              <a:lumMod val="25000"/>
              <a:alpha val="62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KEMAHIRAN HIDUP SEKOLAH RENDAH TAHUN 6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ha" pitchFamily="34" charset="0"/>
              <a:cs typeface="Latha" pitchFamily="34" charset="0"/>
            </a:endParaRPr>
          </a:p>
        </p:txBody>
      </p:sp>
      <p:pic>
        <p:nvPicPr>
          <p:cNvPr id="8" name="Picture 4" descr="C:\Users\anan\Desktop\Amber_icons_042_exit.png">
            <a:hlinkClick r:id="" action="ppaction://hlinkshowjump?jump=endshow" highlightClick="1">
              <a:snd r:embed="rId3" name="breeze.wav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 l="11111" t="8333" r="11111" b="11111"/>
          <a:stretch>
            <a:fillRect/>
          </a:stretch>
        </p:blipFill>
        <p:spPr bwMode="auto">
          <a:xfrm>
            <a:off x="8020050" y="307032"/>
            <a:ext cx="7620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anan\Desktop\New folder\2609201017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860" r="3905" b="14866"/>
          <a:stretch/>
        </p:blipFill>
        <p:spPr bwMode="auto">
          <a:xfrm>
            <a:off x="2438400" y="1769530"/>
            <a:ext cx="4122579" cy="2421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9" descr="C:\Users\anan\Desktop\basikal\Home Button.gif">
            <a:hlinkClick r:id="rId6" action="ppaction://hlinksldjump" highlightClick="1">
              <a:snd r:embed="rId7" name="click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02" y="5891981"/>
            <a:ext cx="1075898" cy="107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BACK2">
            <a:hlinkClick r:id="rId10" action="ppaction://hlinksldjump" highlightClick="1">
              <a:snd r:embed="rId7" name="click.wav"/>
            </a:hlinkClick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250" y="6288774"/>
            <a:ext cx="685800" cy="35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8176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4000" fill="hold"/>
                                        <p:tgtEl>
                                          <p:spTgt spid="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1736" y="457200"/>
            <a:ext cx="1712007" cy="461665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noProof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nap ITC" pitchFamily="82" charset="0"/>
              </a:rPr>
              <a:t>alatan</a:t>
            </a:r>
            <a:endParaRPr lang="en-US" sz="2400" b="1" cap="all" spc="0" noProof="1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Snap ITC" pitchFamily="8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02276" y="4343400"/>
            <a:ext cx="7802892" cy="1448422"/>
          </a:xfrm>
          <a:prstGeom prst="roundRect">
            <a:avLst/>
          </a:prstGeom>
          <a:solidFill>
            <a:srgbClr val="00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SPANA BERSAIZ 10 DIGUNAKAN UNTUK MELONGGAR DAN MENGETATKAN NAT PENCENGKAM KABEL BREK.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ha" pitchFamily="34" charset="0"/>
              <a:cs typeface="Lath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1602" y="6288774"/>
            <a:ext cx="7418448" cy="381000"/>
          </a:xfrm>
          <a:prstGeom prst="roundRect">
            <a:avLst/>
          </a:prstGeom>
          <a:solidFill>
            <a:schemeClr val="bg2">
              <a:lumMod val="25000"/>
              <a:alpha val="62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KEMAHIRAN HIDUP SEKOLAH RENDAH TAHUN 6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ha" pitchFamily="34" charset="0"/>
              <a:cs typeface="Latha" pitchFamily="34" charset="0"/>
            </a:endParaRPr>
          </a:p>
        </p:txBody>
      </p:sp>
      <p:pic>
        <p:nvPicPr>
          <p:cNvPr id="8" name="Picture 4" descr="C:\Users\anan\Desktop\Amber_icons_042_exit.png">
            <a:hlinkClick r:id="" action="ppaction://hlinkshowjump?jump=endshow" highlightClick="1">
              <a:snd r:embed="rId3" name="breeze.wav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 l="11111" t="8333" r="11111" b="11111"/>
          <a:stretch>
            <a:fillRect/>
          </a:stretch>
        </p:blipFill>
        <p:spPr bwMode="auto">
          <a:xfrm>
            <a:off x="8020050" y="307032"/>
            <a:ext cx="7620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C:\Users\anan\Desktop\New folder\2609201017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16679" r="1629" b="10791"/>
          <a:stretch/>
        </p:blipFill>
        <p:spPr bwMode="auto">
          <a:xfrm>
            <a:off x="2667000" y="1832691"/>
            <a:ext cx="3886200" cy="2282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9" descr="C:\Users\anan\Desktop\basikal\Home Button.gif">
            <a:hlinkClick r:id="rId6" action="ppaction://hlinksldjump" highlightClick="1">
              <a:snd r:embed="rId7" name="click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02" y="5891981"/>
            <a:ext cx="1075898" cy="107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BACK2">
            <a:hlinkClick r:id="rId10" action="ppaction://hlinksldjump" highlightClick="1">
              <a:snd r:embed="rId7" name="click.wav"/>
            </a:hlinkClick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2268" y="6259332"/>
            <a:ext cx="685800" cy="35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3139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4000" fill="hold"/>
                                        <p:tgtEl>
                                          <p:spTgt spid="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207</Words>
  <Application>Microsoft Office PowerPoint</Application>
  <PresentationFormat>On-screen Show (4:3)</PresentationFormat>
  <Paragraphs>64</Paragraphs>
  <Slides>12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anan</dc:creator>
  <cp:lastModifiedBy>Se7en</cp:lastModifiedBy>
  <cp:revision>83</cp:revision>
  <dcterms:created xsi:type="dcterms:W3CDTF">2010-09-22T09:14:20Z</dcterms:created>
  <dcterms:modified xsi:type="dcterms:W3CDTF">2011-03-29T15:08:14Z</dcterms:modified>
</cp:coreProperties>
</file>